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Nunito"/>
      <p:regular r:id="rId46"/>
      <p:bold r:id="rId47"/>
      <p:italic r:id="rId48"/>
      <p:boldItalic r:id="rId49"/>
    </p:embeddedFont>
    <p:embeddedFont>
      <p:font typeface="Anaheim"/>
      <p:regular r:id="rId50"/>
    </p:embeddedFont>
    <p:embeddedFont>
      <p:font typeface="Bebas Neue"/>
      <p:regular r:id="rId51"/>
    </p:embeddedFont>
    <p:embeddedFont>
      <p:font typeface="Short Stack"/>
      <p:regular r:id="rId52"/>
    </p:embeddedFont>
    <p:embeddedFont>
      <p:font typeface="Black Han Sans"/>
      <p:regular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03">
          <p15:clr>
            <a:srgbClr val="9AA0A6"/>
          </p15:clr>
        </p15:guide>
        <p15:guide id="2" pos="2880">
          <p15:clr>
            <a:srgbClr val="000000"/>
          </p15:clr>
        </p15:guide>
      </p15:sldGuideLst>
    </p:ext>
    <p:ext uri="http://customooxmlschemas.google.com/">
      <go:slidesCustomData xmlns:go="http://customooxmlschemas.google.com/" r:id="rId54" roundtripDataSignature="AMtx7mh2vgF0Vpi/x4k1oL8DX0xk+9xd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03"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Nunito-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italic.fntdata"/><Relationship Id="rId47" Type="http://schemas.openxmlformats.org/officeDocument/2006/relationships/font" Target="fonts/Nunito-bold.fntdata"/><Relationship Id="rId49"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ebasNeue-regular.fntdata"/><Relationship Id="rId50" Type="http://schemas.openxmlformats.org/officeDocument/2006/relationships/font" Target="fonts/Anaheim-regular.fntdata"/><Relationship Id="rId53" Type="http://schemas.openxmlformats.org/officeDocument/2006/relationships/font" Target="fonts/BlackHanSans-regular.fntdata"/><Relationship Id="rId52" Type="http://schemas.openxmlformats.org/officeDocument/2006/relationships/font" Target="fonts/ShortStack-regular.fntdata"/><Relationship Id="rId11" Type="http://schemas.openxmlformats.org/officeDocument/2006/relationships/slide" Target="slides/slide6.xml"/><Relationship Id="rId10" Type="http://schemas.openxmlformats.org/officeDocument/2006/relationships/slide" Target="slides/slide5.xml"/><Relationship Id="rId54"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8" name="Google Shape;19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3" name="Google Shape;210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3" name="Google Shape;211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2" name="Google Shape;212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3" name="Google Shape;213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5" name="Google Shape;214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2" name="Google Shape;2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9" name="Google Shape;215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23f1dd7663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23f1dd7663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g23f1dd7663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23f1dd7663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7" name="Google Shape;217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0" name="Google Shape;200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9" name="Google Shape;218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2" name="Google Shape;220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9" name="Google Shape;220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6" name="Google Shape;221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3" name="Google Shape;222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g23f1dd7663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0" name="Google Shape;2230;g23f1dd7663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g23f1dd7663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5" name="Google Shape;2235;g23f1dd7663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0" name="Google Shape;224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3" name="Google Shape;225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8" name="Google Shape;225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g23f1dd76639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2" name="Google Shape;2012;g23f1dd76639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9" name="Shape 2269"/>
        <p:cNvGrpSpPr/>
        <p:nvPr/>
      </p:nvGrpSpPr>
      <p:grpSpPr>
        <a:xfrm>
          <a:off x="0" y="0"/>
          <a:ext cx="0" cy="0"/>
          <a:chOff x="0" y="0"/>
          <a:chExt cx="0" cy="0"/>
        </a:xfrm>
      </p:grpSpPr>
      <p:sp>
        <p:nvSpPr>
          <p:cNvPr id="2270" name="Google Shape;227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1" name="Google Shape;227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6" name="Google Shape;227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3" name="Google Shape;229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0" name="Google Shape;230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7" name="Google Shape;230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7" name="Google Shape;232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6" name="Google Shape;235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3" name="Google Shape;237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9" name="Google Shape;237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g23f1dd76639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5" name="Google Shape;2385;g23f1dd76639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0" name="Google Shape;203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2" name="Google Shape;239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8" name="Google Shape;204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g23f1dd76639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7" name="Google Shape;2067;g23f1dd76639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3" name="Google Shape;207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2" name="Google Shape;208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9" name="Google Shape;208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ero Waste Totebags MK Plan" type="title">
  <p:cSld name="TITLE">
    <p:spTree>
      <p:nvGrpSpPr>
        <p:cNvPr id="8" name="Shape 8"/>
        <p:cNvGrpSpPr/>
        <p:nvPr/>
      </p:nvGrpSpPr>
      <p:grpSpPr>
        <a:xfrm>
          <a:off x="0" y="0"/>
          <a:ext cx="0" cy="0"/>
          <a:chOff x="0" y="0"/>
          <a:chExt cx="0" cy="0"/>
        </a:xfrm>
      </p:grpSpPr>
      <p:sp>
        <p:nvSpPr>
          <p:cNvPr id="9" name="Google Shape;9;p36"/>
          <p:cNvSpPr/>
          <p:nvPr/>
        </p:nvSpPr>
        <p:spPr>
          <a:xfrm rot="-5400000">
            <a:off x="4046053" y="132281"/>
            <a:ext cx="1052091" cy="9192247"/>
          </a:xfrm>
          <a:custGeom>
            <a:rect b="b" l="l" r="r" t="t"/>
            <a:pathLst>
              <a:path extrusionOk="0" h="93145" w="16246">
                <a:moveTo>
                  <a:pt x="0" y="1"/>
                </a:moveTo>
                <a:lnTo>
                  <a:pt x="0" y="93144"/>
                </a:lnTo>
                <a:lnTo>
                  <a:pt x="16246" y="93144"/>
                </a:lnTo>
                <a:lnTo>
                  <a:pt x="162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 name="Google Shape;10;p36"/>
          <p:cNvGrpSpPr/>
          <p:nvPr/>
        </p:nvGrpSpPr>
        <p:grpSpPr>
          <a:xfrm>
            <a:off x="865218" y="4879925"/>
            <a:ext cx="2146582" cy="38557"/>
            <a:chOff x="727444" y="4879925"/>
            <a:chExt cx="2146582" cy="38557"/>
          </a:xfrm>
        </p:grpSpPr>
        <p:sp>
          <p:nvSpPr>
            <p:cNvPr id="11" name="Google Shape;11;p36"/>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6"/>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6"/>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6"/>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6"/>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6"/>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6"/>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6"/>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6"/>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6"/>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6"/>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6"/>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6"/>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6"/>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6"/>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6"/>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6"/>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36"/>
          <p:cNvGrpSpPr/>
          <p:nvPr/>
        </p:nvGrpSpPr>
        <p:grpSpPr>
          <a:xfrm>
            <a:off x="865245" y="4644522"/>
            <a:ext cx="2146527" cy="38391"/>
            <a:chOff x="1003048" y="4639073"/>
            <a:chExt cx="2146527" cy="38391"/>
          </a:xfrm>
        </p:grpSpPr>
        <p:sp>
          <p:nvSpPr>
            <p:cNvPr id="29" name="Google Shape;29;p36"/>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6"/>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6"/>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6"/>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6"/>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6"/>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6"/>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6"/>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6"/>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6"/>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6"/>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36"/>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6"/>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6"/>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6"/>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6"/>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6"/>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 name="Google Shape;46;p36"/>
          <p:cNvGrpSpPr/>
          <p:nvPr/>
        </p:nvGrpSpPr>
        <p:grpSpPr>
          <a:xfrm>
            <a:off x="865218" y="4409007"/>
            <a:ext cx="2146582" cy="38502"/>
            <a:chOff x="727444" y="4409007"/>
            <a:chExt cx="2146582" cy="38502"/>
          </a:xfrm>
        </p:grpSpPr>
        <p:sp>
          <p:nvSpPr>
            <p:cNvPr id="47" name="Google Shape;47;p36"/>
            <p:cNvSpPr/>
            <p:nvPr/>
          </p:nvSpPr>
          <p:spPr>
            <a:xfrm rot="-5400000">
              <a:off x="724678" y="4411828"/>
              <a:ext cx="38446" cy="32915"/>
            </a:xfrm>
            <a:custGeom>
              <a:rect b="b" l="l" r="r" t="t"/>
              <a:pathLst>
                <a:path extrusionOk="0" h="595" w="695">
                  <a:moveTo>
                    <a:pt x="397" y="0"/>
                  </a:moveTo>
                  <a:cubicBezTo>
                    <a:pt x="133" y="0"/>
                    <a:pt x="1" y="321"/>
                    <a:pt x="187" y="507"/>
                  </a:cubicBezTo>
                  <a:cubicBezTo>
                    <a:pt x="248" y="568"/>
                    <a:pt x="323" y="595"/>
                    <a:pt x="396" y="595"/>
                  </a:cubicBezTo>
                  <a:cubicBezTo>
                    <a:pt x="548" y="595"/>
                    <a:pt x="694" y="476"/>
                    <a:pt x="694" y="298"/>
                  </a:cubicBezTo>
                  <a:cubicBezTo>
                    <a:pt x="694"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6"/>
            <p:cNvSpPr/>
            <p:nvPr/>
          </p:nvSpPr>
          <p:spPr>
            <a:xfrm rot="-5400000">
              <a:off x="855980" y="4411800"/>
              <a:ext cx="38446" cy="32971"/>
            </a:xfrm>
            <a:custGeom>
              <a:rect b="b" l="l" r="r" t="t"/>
              <a:pathLst>
                <a:path extrusionOk="0" h="596" w="695">
                  <a:moveTo>
                    <a:pt x="397" y="1"/>
                  </a:moveTo>
                  <a:cubicBezTo>
                    <a:pt x="133" y="2"/>
                    <a:pt x="1" y="321"/>
                    <a:pt x="187" y="508"/>
                  </a:cubicBezTo>
                  <a:cubicBezTo>
                    <a:pt x="248" y="569"/>
                    <a:pt x="323" y="596"/>
                    <a:pt x="396" y="596"/>
                  </a:cubicBezTo>
                  <a:cubicBezTo>
                    <a:pt x="548" y="596"/>
                    <a:pt x="694" y="478"/>
                    <a:pt x="694" y="299"/>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36"/>
            <p:cNvSpPr/>
            <p:nvPr/>
          </p:nvSpPr>
          <p:spPr>
            <a:xfrm rot="-5400000">
              <a:off x="987476" y="4411745"/>
              <a:ext cx="38501" cy="33026"/>
            </a:xfrm>
            <a:custGeom>
              <a:rect b="b" l="l" r="r" t="t"/>
              <a:pathLst>
                <a:path extrusionOk="0" h="597" w="696">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6"/>
            <p:cNvSpPr/>
            <p:nvPr/>
          </p:nvSpPr>
          <p:spPr>
            <a:xfrm rot="-5400000">
              <a:off x="1118916" y="4411800"/>
              <a:ext cx="38446" cy="32971"/>
            </a:xfrm>
            <a:custGeom>
              <a:rect b="b" l="l" r="r" t="t"/>
              <a:pathLst>
                <a:path extrusionOk="0" h="596" w="695">
                  <a:moveTo>
                    <a:pt x="397" y="1"/>
                  </a:moveTo>
                  <a:cubicBezTo>
                    <a:pt x="133" y="1"/>
                    <a:pt x="1" y="321"/>
                    <a:pt x="187" y="508"/>
                  </a:cubicBezTo>
                  <a:cubicBezTo>
                    <a:pt x="248" y="568"/>
                    <a:pt x="323" y="595"/>
                    <a:pt x="396" y="595"/>
                  </a:cubicBezTo>
                  <a:cubicBezTo>
                    <a:pt x="548" y="595"/>
                    <a:pt x="694"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6"/>
            <p:cNvSpPr/>
            <p:nvPr/>
          </p:nvSpPr>
          <p:spPr>
            <a:xfrm rot="-5400000">
              <a:off x="1250357" y="4411800"/>
              <a:ext cx="38446" cy="32971"/>
            </a:xfrm>
            <a:custGeom>
              <a:rect b="b" l="l" r="r" t="t"/>
              <a:pathLst>
                <a:path extrusionOk="0" h="596" w="695">
                  <a:moveTo>
                    <a:pt x="400" y="1"/>
                  </a:moveTo>
                  <a:cubicBezTo>
                    <a:pt x="399" y="1"/>
                    <a:pt x="398" y="1"/>
                    <a:pt x="397" y="1"/>
                  </a:cubicBezTo>
                  <a:cubicBezTo>
                    <a:pt x="133" y="1"/>
                    <a:pt x="1" y="321"/>
                    <a:pt x="187" y="508"/>
                  </a:cubicBezTo>
                  <a:cubicBezTo>
                    <a:pt x="248" y="568"/>
                    <a:pt x="322" y="595"/>
                    <a:pt x="395" y="595"/>
                  </a:cubicBezTo>
                  <a:cubicBezTo>
                    <a:pt x="548" y="595"/>
                    <a:pt x="694" y="477"/>
                    <a:pt x="694" y="298"/>
                  </a:cubicBezTo>
                  <a:cubicBezTo>
                    <a:pt x="694" y="134"/>
                    <a:pt x="562"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6"/>
            <p:cNvSpPr/>
            <p:nvPr/>
          </p:nvSpPr>
          <p:spPr>
            <a:xfrm rot="-5400000">
              <a:off x="1381742" y="4411800"/>
              <a:ext cx="38501" cy="32915"/>
            </a:xfrm>
            <a:custGeom>
              <a:rect b="b" l="l" r="r" t="t"/>
              <a:pathLst>
                <a:path extrusionOk="0" h="595" w="696">
                  <a:moveTo>
                    <a:pt x="397" y="0"/>
                  </a:moveTo>
                  <a:cubicBezTo>
                    <a:pt x="131" y="0"/>
                    <a:pt x="1" y="321"/>
                    <a:pt x="187" y="508"/>
                  </a:cubicBezTo>
                  <a:cubicBezTo>
                    <a:pt x="248" y="568"/>
                    <a:pt x="322" y="595"/>
                    <a:pt x="395" y="595"/>
                  </a:cubicBezTo>
                  <a:cubicBezTo>
                    <a:pt x="549" y="595"/>
                    <a:pt x="695" y="476"/>
                    <a:pt x="694" y="296"/>
                  </a:cubicBezTo>
                  <a:cubicBezTo>
                    <a:pt x="693"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6"/>
            <p:cNvSpPr/>
            <p:nvPr/>
          </p:nvSpPr>
          <p:spPr>
            <a:xfrm rot="-5400000">
              <a:off x="1513154" y="4411828"/>
              <a:ext cx="38446" cy="32915"/>
            </a:xfrm>
            <a:custGeom>
              <a:rect b="b" l="l" r="r" t="t"/>
              <a:pathLst>
                <a:path extrusionOk="0" h="595" w="695">
                  <a:moveTo>
                    <a:pt x="397" y="0"/>
                  </a:moveTo>
                  <a:cubicBezTo>
                    <a:pt x="133" y="0"/>
                    <a:pt x="1" y="320"/>
                    <a:pt x="187" y="507"/>
                  </a:cubicBezTo>
                  <a:cubicBezTo>
                    <a:pt x="248" y="567"/>
                    <a:pt x="323" y="594"/>
                    <a:pt x="396" y="594"/>
                  </a:cubicBezTo>
                  <a:cubicBezTo>
                    <a:pt x="548" y="594"/>
                    <a:pt x="694" y="476"/>
                    <a:pt x="694" y="297"/>
                  </a:cubicBezTo>
                  <a:cubicBezTo>
                    <a:pt x="694" y="132"/>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6"/>
            <p:cNvSpPr/>
            <p:nvPr/>
          </p:nvSpPr>
          <p:spPr>
            <a:xfrm rot="-5400000">
              <a:off x="1655520" y="4411745"/>
              <a:ext cx="38501" cy="33026"/>
            </a:xfrm>
            <a:custGeom>
              <a:rect b="b" l="l" r="r" t="t"/>
              <a:pathLst>
                <a:path extrusionOk="0" h="597" w="696">
                  <a:moveTo>
                    <a:pt x="397" y="1"/>
                  </a:moveTo>
                  <a:cubicBezTo>
                    <a:pt x="131" y="2"/>
                    <a:pt x="1" y="322"/>
                    <a:pt x="187" y="509"/>
                  </a:cubicBezTo>
                  <a:cubicBezTo>
                    <a:pt x="248" y="569"/>
                    <a:pt x="322" y="596"/>
                    <a:pt x="395" y="596"/>
                  </a:cubicBezTo>
                  <a:cubicBezTo>
                    <a:pt x="548" y="596"/>
                    <a:pt x="695" y="477"/>
                    <a:pt x="694" y="296"/>
                  </a:cubicBezTo>
                  <a:cubicBezTo>
                    <a:pt x="693"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6"/>
            <p:cNvSpPr/>
            <p:nvPr/>
          </p:nvSpPr>
          <p:spPr>
            <a:xfrm rot="-5400000">
              <a:off x="1786961" y="4411800"/>
              <a:ext cx="38501" cy="32915"/>
            </a:xfrm>
            <a:custGeom>
              <a:rect b="b" l="l" r="r" t="t"/>
              <a:pathLst>
                <a:path extrusionOk="0" h="595" w="696">
                  <a:moveTo>
                    <a:pt x="397" y="1"/>
                  </a:moveTo>
                  <a:cubicBezTo>
                    <a:pt x="131" y="1"/>
                    <a:pt x="1" y="321"/>
                    <a:pt x="187" y="508"/>
                  </a:cubicBezTo>
                  <a:cubicBezTo>
                    <a:pt x="248" y="568"/>
                    <a:pt x="322" y="595"/>
                    <a:pt x="395" y="595"/>
                  </a:cubicBezTo>
                  <a:cubicBezTo>
                    <a:pt x="549" y="595"/>
                    <a:pt x="695" y="476"/>
                    <a:pt x="694" y="297"/>
                  </a:cubicBezTo>
                  <a:cubicBezTo>
                    <a:pt x="693"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6"/>
            <p:cNvSpPr/>
            <p:nvPr/>
          </p:nvSpPr>
          <p:spPr>
            <a:xfrm rot="-5400000">
              <a:off x="1918373" y="4411773"/>
              <a:ext cx="38501" cy="32971"/>
            </a:xfrm>
            <a:custGeom>
              <a:rect b="b" l="l" r="r" t="t"/>
              <a:pathLst>
                <a:path extrusionOk="0" h="596" w="696">
                  <a:moveTo>
                    <a:pt x="397" y="0"/>
                  </a:moveTo>
                  <a:cubicBezTo>
                    <a:pt x="131" y="0"/>
                    <a:pt x="1" y="322"/>
                    <a:pt x="187" y="509"/>
                  </a:cubicBezTo>
                  <a:cubicBezTo>
                    <a:pt x="248" y="569"/>
                    <a:pt x="322" y="596"/>
                    <a:pt x="395" y="596"/>
                  </a:cubicBezTo>
                  <a:cubicBezTo>
                    <a:pt x="548" y="596"/>
                    <a:pt x="695" y="476"/>
                    <a:pt x="694" y="296"/>
                  </a:cubicBezTo>
                  <a:cubicBezTo>
                    <a:pt x="693"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6"/>
            <p:cNvSpPr/>
            <p:nvPr/>
          </p:nvSpPr>
          <p:spPr>
            <a:xfrm rot="-5400000">
              <a:off x="2049758" y="4411773"/>
              <a:ext cx="38446" cy="33026"/>
            </a:xfrm>
            <a:custGeom>
              <a:rect b="b" l="l" r="r" t="t"/>
              <a:pathLst>
                <a:path extrusionOk="0" h="597" w="695">
                  <a:moveTo>
                    <a:pt x="397" y="1"/>
                  </a:moveTo>
                  <a:cubicBezTo>
                    <a:pt x="133" y="2"/>
                    <a:pt x="1" y="323"/>
                    <a:pt x="187" y="509"/>
                  </a:cubicBezTo>
                  <a:cubicBezTo>
                    <a:pt x="248" y="570"/>
                    <a:pt x="322" y="597"/>
                    <a:pt x="395" y="597"/>
                  </a:cubicBezTo>
                  <a:cubicBezTo>
                    <a:pt x="548" y="597"/>
                    <a:pt x="694" y="478"/>
                    <a:pt x="694" y="298"/>
                  </a:cubicBezTo>
                  <a:cubicBezTo>
                    <a:pt x="694" y="134"/>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6"/>
            <p:cNvSpPr/>
            <p:nvPr/>
          </p:nvSpPr>
          <p:spPr>
            <a:xfrm rot="-5400000">
              <a:off x="2181171" y="4411745"/>
              <a:ext cx="38501" cy="33026"/>
            </a:xfrm>
            <a:custGeom>
              <a:rect b="b" l="l" r="r" t="t"/>
              <a:pathLst>
                <a:path extrusionOk="0" h="597" w="696">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6"/>
            <p:cNvSpPr/>
            <p:nvPr/>
          </p:nvSpPr>
          <p:spPr>
            <a:xfrm rot="-5400000">
              <a:off x="2312639" y="4411773"/>
              <a:ext cx="38446" cy="33026"/>
            </a:xfrm>
            <a:custGeom>
              <a:rect b="b" l="l" r="r" t="t"/>
              <a:pathLst>
                <a:path extrusionOk="0" h="597" w="695">
                  <a:moveTo>
                    <a:pt x="397" y="1"/>
                  </a:moveTo>
                  <a:cubicBezTo>
                    <a:pt x="133" y="2"/>
                    <a:pt x="1" y="322"/>
                    <a:pt x="187" y="509"/>
                  </a:cubicBezTo>
                  <a:cubicBezTo>
                    <a:pt x="248" y="569"/>
                    <a:pt x="322" y="596"/>
                    <a:pt x="395" y="596"/>
                  </a:cubicBezTo>
                  <a:cubicBezTo>
                    <a:pt x="548" y="596"/>
                    <a:pt x="694" y="477"/>
                    <a:pt x="694" y="298"/>
                  </a:cubicBezTo>
                  <a:cubicBezTo>
                    <a:pt x="694" y="134"/>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6"/>
            <p:cNvSpPr/>
            <p:nvPr/>
          </p:nvSpPr>
          <p:spPr>
            <a:xfrm rot="-5400000">
              <a:off x="2443996" y="4411800"/>
              <a:ext cx="38446" cy="32971"/>
            </a:xfrm>
            <a:custGeom>
              <a:rect b="b" l="l" r="r" t="t"/>
              <a:pathLst>
                <a:path extrusionOk="0" h="596" w="695">
                  <a:moveTo>
                    <a:pt x="397" y="0"/>
                  </a:moveTo>
                  <a:cubicBezTo>
                    <a:pt x="133" y="2"/>
                    <a:pt x="1" y="320"/>
                    <a:pt x="187" y="509"/>
                  </a:cubicBezTo>
                  <a:cubicBezTo>
                    <a:pt x="248" y="569"/>
                    <a:pt x="322" y="596"/>
                    <a:pt x="394" y="596"/>
                  </a:cubicBezTo>
                  <a:cubicBezTo>
                    <a:pt x="547" y="596"/>
                    <a:pt x="694" y="477"/>
                    <a:pt x="694" y="297"/>
                  </a:cubicBezTo>
                  <a:cubicBezTo>
                    <a:pt x="694" y="134"/>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6"/>
            <p:cNvSpPr/>
            <p:nvPr/>
          </p:nvSpPr>
          <p:spPr>
            <a:xfrm rot="-5400000">
              <a:off x="2575464" y="4411828"/>
              <a:ext cx="38446" cy="32915"/>
            </a:xfrm>
            <a:custGeom>
              <a:rect b="b" l="l" r="r" t="t"/>
              <a:pathLst>
                <a:path extrusionOk="0" h="595" w="695">
                  <a:moveTo>
                    <a:pt x="400" y="0"/>
                  </a:moveTo>
                  <a:cubicBezTo>
                    <a:pt x="399" y="0"/>
                    <a:pt x="398" y="0"/>
                    <a:pt x="397" y="0"/>
                  </a:cubicBezTo>
                  <a:cubicBezTo>
                    <a:pt x="133" y="0"/>
                    <a:pt x="1" y="321"/>
                    <a:pt x="187" y="507"/>
                  </a:cubicBezTo>
                  <a:cubicBezTo>
                    <a:pt x="248" y="568"/>
                    <a:pt x="322" y="595"/>
                    <a:pt x="395" y="595"/>
                  </a:cubicBezTo>
                  <a:cubicBezTo>
                    <a:pt x="548" y="595"/>
                    <a:pt x="694" y="477"/>
                    <a:pt x="694" y="298"/>
                  </a:cubicBezTo>
                  <a:cubicBezTo>
                    <a:pt x="694" y="133"/>
                    <a:pt x="562"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6"/>
            <p:cNvSpPr/>
            <p:nvPr/>
          </p:nvSpPr>
          <p:spPr>
            <a:xfrm rot="-5400000">
              <a:off x="2706905" y="4411828"/>
              <a:ext cx="38446" cy="32915"/>
            </a:xfrm>
            <a:custGeom>
              <a:rect b="b" l="l" r="r" t="t"/>
              <a:pathLst>
                <a:path extrusionOk="0" h="595" w="695">
                  <a:moveTo>
                    <a:pt x="400" y="0"/>
                  </a:moveTo>
                  <a:cubicBezTo>
                    <a:pt x="399" y="0"/>
                    <a:pt x="398" y="0"/>
                    <a:pt x="397" y="0"/>
                  </a:cubicBezTo>
                  <a:cubicBezTo>
                    <a:pt x="133" y="0"/>
                    <a:pt x="1" y="321"/>
                    <a:pt x="187" y="507"/>
                  </a:cubicBezTo>
                  <a:cubicBezTo>
                    <a:pt x="248" y="568"/>
                    <a:pt x="322" y="594"/>
                    <a:pt x="395" y="594"/>
                  </a:cubicBezTo>
                  <a:cubicBezTo>
                    <a:pt x="548" y="594"/>
                    <a:pt x="694" y="475"/>
                    <a:pt x="694" y="296"/>
                  </a:cubicBezTo>
                  <a:cubicBezTo>
                    <a:pt x="694" y="133"/>
                    <a:pt x="562"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6"/>
            <p:cNvSpPr/>
            <p:nvPr/>
          </p:nvSpPr>
          <p:spPr>
            <a:xfrm rot="-5400000">
              <a:off x="2838345" y="4411828"/>
              <a:ext cx="38446" cy="32915"/>
            </a:xfrm>
            <a:custGeom>
              <a:rect b="b" l="l" r="r" t="t"/>
              <a:pathLst>
                <a:path extrusionOk="0" h="595" w="695">
                  <a:moveTo>
                    <a:pt x="397" y="0"/>
                  </a:moveTo>
                  <a:cubicBezTo>
                    <a:pt x="133" y="0"/>
                    <a:pt x="1" y="321"/>
                    <a:pt x="187" y="507"/>
                  </a:cubicBezTo>
                  <a:cubicBezTo>
                    <a:pt x="248" y="568"/>
                    <a:pt x="323" y="595"/>
                    <a:pt x="395" y="595"/>
                  </a:cubicBezTo>
                  <a:cubicBezTo>
                    <a:pt x="548" y="595"/>
                    <a:pt x="694" y="476"/>
                    <a:pt x="694" y="296"/>
                  </a:cubicBezTo>
                  <a:cubicBezTo>
                    <a:pt x="694" y="132"/>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 name="Google Shape;64;p36"/>
          <p:cNvGrpSpPr/>
          <p:nvPr/>
        </p:nvGrpSpPr>
        <p:grpSpPr>
          <a:xfrm rot="-5400000">
            <a:off x="6481764" y="3302075"/>
            <a:ext cx="912761" cy="2027050"/>
            <a:chOff x="1583900" y="3788625"/>
            <a:chExt cx="350900" cy="779275"/>
          </a:xfrm>
        </p:grpSpPr>
        <p:sp>
          <p:nvSpPr>
            <p:cNvPr id="65" name="Google Shape;65;p36"/>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 name="Google Shape;66;p36"/>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 name="Google Shape;67;p36"/>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 name="Google Shape;68;p36"/>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 name="Google Shape;69;p36"/>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 name="Google Shape;70;p36"/>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1" name="Google Shape;71;p36"/>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2" name="Google Shape;72;p36"/>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3" name="Google Shape;73;p36"/>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4" name="Google Shape;74;p36"/>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5" name="Google Shape;75;p36"/>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6" name="Google Shape;76;p36"/>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 name="Google Shape;77;p36"/>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 name="Google Shape;78;p36"/>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 name="Google Shape;79;p36"/>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 name="Google Shape;80;p36"/>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1" name="Google Shape;81;p36"/>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2" name="Google Shape;82;p36"/>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3" name="Google Shape;83;p36"/>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4" name="Google Shape;84;p36"/>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5" name="Google Shape;85;p36"/>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6" name="Google Shape;86;p36"/>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7" name="Google Shape;87;p36"/>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 name="Google Shape;88;p36"/>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 name="Google Shape;89;p36"/>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 name="Google Shape;90;p36"/>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 name="Google Shape;91;p36"/>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 name="Google Shape;92;p36"/>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 name="Google Shape;93;p36"/>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 name="Google Shape;94;p36"/>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 name="Google Shape;95;p36"/>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 name="Google Shape;96;p36"/>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7" name="Google Shape;97;p36"/>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8" name="Google Shape;98;p36"/>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9" name="Google Shape;99;p36"/>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0" name="Google Shape;100;p36"/>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1" name="Google Shape;101;p36"/>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2" name="Google Shape;102;p36"/>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 name="Google Shape;103;p36"/>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 name="Google Shape;104;p36"/>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 name="Google Shape;105;p36"/>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 name="Google Shape;106;p36"/>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 name="Google Shape;107;p36"/>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8" name="Google Shape;108;p36"/>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9" name="Google Shape;109;p36"/>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0" name="Google Shape;110;p36"/>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1" name="Google Shape;111;p36"/>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2" name="Google Shape;112;p36"/>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113" name="Google Shape;113;p36"/>
          <p:cNvGrpSpPr/>
          <p:nvPr/>
        </p:nvGrpSpPr>
        <p:grpSpPr>
          <a:xfrm>
            <a:off x="8576110" y="2464438"/>
            <a:ext cx="1231326" cy="1231319"/>
            <a:chOff x="1416675" y="4534375"/>
            <a:chExt cx="517625" cy="517600"/>
          </a:xfrm>
        </p:grpSpPr>
        <p:sp>
          <p:nvSpPr>
            <p:cNvPr id="114" name="Google Shape;114;p36"/>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6"/>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6"/>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6"/>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6"/>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6"/>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6"/>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6"/>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6"/>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6"/>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6"/>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36"/>
          <p:cNvSpPr/>
          <p:nvPr/>
        </p:nvSpPr>
        <p:spPr>
          <a:xfrm rot="2215430">
            <a:off x="7123610" y="-1304712"/>
            <a:ext cx="2610567" cy="3488857"/>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 name="Google Shape;126;p36"/>
          <p:cNvGrpSpPr/>
          <p:nvPr/>
        </p:nvGrpSpPr>
        <p:grpSpPr>
          <a:xfrm flipH="1">
            <a:off x="7008774" y="-9"/>
            <a:ext cx="2840228" cy="1433874"/>
            <a:chOff x="-6052225" y="1317513"/>
            <a:chExt cx="5175342" cy="2612744"/>
          </a:xfrm>
        </p:grpSpPr>
        <p:sp>
          <p:nvSpPr>
            <p:cNvPr id="127" name="Google Shape;127;p36"/>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8" name="Google Shape;128;p36"/>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9" name="Google Shape;129;p36"/>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0" name="Google Shape;130;p36"/>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1" name="Google Shape;131;p36"/>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2" name="Google Shape;132;p36"/>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 name="Google Shape;133;p36"/>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 name="Google Shape;134;p36"/>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 name="Google Shape;135;p36"/>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 name="Google Shape;136;p36"/>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 name="Google Shape;137;p36"/>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8" name="Google Shape;138;p36"/>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9" name="Google Shape;139;p36"/>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0" name="Google Shape;140;p36"/>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1" name="Google Shape;141;p36"/>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2" name="Google Shape;142;p36"/>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3" name="Google Shape;143;p36"/>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4" name="Google Shape;144;p36"/>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5" name="Google Shape;145;p36"/>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 name="Google Shape;146;p36"/>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 name="Google Shape;147;p36"/>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 name="Google Shape;148;p36"/>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 name="Google Shape;149;p36"/>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 name="Google Shape;150;p36"/>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1" name="Google Shape;151;p36"/>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2" name="Google Shape;152;p36"/>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3" name="Google Shape;153;p36"/>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 name="Google Shape;154;p36"/>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 name="Google Shape;155;p36"/>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 name="Google Shape;156;p36"/>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 name="Google Shape;157;p36"/>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8" name="Google Shape;158;p36"/>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9" name="Google Shape;159;p36"/>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0" name="Google Shape;160;p36"/>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1" name="Google Shape;161;p36"/>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2" name="Google Shape;162;p36"/>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3" name="Google Shape;163;p36"/>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4" name="Google Shape;164;p36"/>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5" name="Google Shape;165;p36"/>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6" name="Google Shape;166;p36"/>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7" name="Google Shape;167;p36"/>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 name="Google Shape;168;p36"/>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 name="Google Shape;169;p36"/>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 name="Google Shape;170;p36"/>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 name="Google Shape;171;p36"/>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2" name="Google Shape;172;p36"/>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3" name="Google Shape;173;p36"/>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4" name="Google Shape;174;p36"/>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175" name="Google Shape;175;p36"/>
          <p:cNvGrpSpPr/>
          <p:nvPr/>
        </p:nvGrpSpPr>
        <p:grpSpPr>
          <a:xfrm>
            <a:off x="956110" y="-696312"/>
            <a:ext cx="1231326" cy="1231319"/>
            <a:chOff x="1416675" y="4534375"/>
            <a:chExt cx="517625" cy="517600"/>
          </a:xfrm>
        </p:grpSpPr>
        <p:sp>
          <p:nvSpPr>
            <p:cNvPr id="176" name="Google Shape;176;p36"/>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6"/>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6"/>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6"/>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6"/>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6"/>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6"/>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6"/>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6"/>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36"/>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6"/>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 name="Google Shape;187;p36"/>
          <p:cNvSpPr txBox="1"/>
          <p:nvPr>
            <p:ph type="ctrTitle"/>
          </p:nvPr>
        </p:nvSpPr>
        <p:spPr>
          <a:xfrm>
            <a:off x="715100" y="1170375"/>
            <a:ext cx="4461000" cy="2244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91919"/>
              </a:buClr>
              <a:buSzPts val="5200"/>
              <a:buNone/>
              <a:defRPr sz="4500">
                <a:solidFill>
                  <a:srgbClr val="191919"/>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88" name="Google Shape;188;p36"/>
          <p:cNvSpPr txBox="1"/>
          <p:nvPr>
            <p:ph idx="1" type="subTitle"/>
          </p:nvPr>
        </p:nvSpPr>
        <p:spPr>
          <a:xfrm>
            <a:off x="715100" y="3415338"/>
            <a:ext cx="4359000" cy="35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78" name="Shape 1078"/>
        <p:cNvGrpSpPr/>
        <p:nvPr/>
      </p:nvGrpSpPr>
      <p:grpSpPr>
        <a:xfrm>
          <a:off x="0" y="0"/>
          <a:ext cx="0" cy="0"/>
          <a:chOff x="0" y="0"/>
          <a:chExt cx="0" cy="0"/>
        </a:xfrm>
      </p:grpSpPr>
      <p:sp>
        <p:nvSpPr>
          <p:cNvPr id="1079" name="Google Shape;1079;p45"/>
          <p:cNvSpPr/>
          <p:nvPr/>
        </p:nvSpPr>
        <p:spPr>
          <a:xfrm rot="-5400000">
            <a:off x="4046053" y="132281"/>
            <a:ext cx="1052091" cy="9192247"/>
          </a:xfrm>
          <a:custGeom>
            <a:rect b="b" l="l" r="r" t="t"/>
            <a:pathLst>
              <a:path extrusionOk="0" h="93145" w="16246">
                <a:moveTo>
                  <a:pt x="0" y="1"/>
                </a:moveTo>
                <a:lnTo>
                  <a:pt x="0" y="93144"/>
                </a:lnTo>
                <a:lnTo>
                  <a:pt x="16246" y="93144"/>
                </a:lnTo>
                <a:lnTo>
                  <a:pt x="162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45"/>
          <p:cNvSpPr txBox="1"/>
          <p:nvPr>
            <p:ph type="title"/>
          </p:nvPr>
        </p:nvSpPr>
        <p:spPr>
          <a:xfrm>
            <a:off x="1388100" y="903875"/>
            <a:ext cx="63678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7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1081" name="Google Shape;1081;p45"/>
          <p:cNvGrpSpPr/>
          <p:nvPr/>
        </p:nvGrpSpPr>
        <p:grpSpPr>
          <a:xfrm>
            <a:off x="865255" y="4879907"/>
            <a:ext cx="2146582" cy="38557"/>
            <a:chOff x="727444" y="4879925"/>
            <a:chExt cx="2146582" cy="38557"/>
          </a:xfrm>
        </p:grpSpPr>
        <p:sp>
          <p:nvSpPr>
            <p:cNvPr id="1082" name="Google Shape;1082;p45"/>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45"/>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45"/>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45"/>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45"/>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45"/>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45"/>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45"/>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45"/>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45"/>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45"/>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45"/>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45"/>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45"/>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45"/>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45"/>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45"/>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9" name="Google Shape;1099;p45"/>
          <p:cNvGrpSpPr/>
          <p:nvPr/>
        </p:nvGrpSpPr>
        <p:grpSpPr>
          <a:xfrm>
            <a:off x="865283" y="4644504"/>
            <a:ext cx="2146527" cy="38391"/>
            <a:chOff x="1003048" y="4639073"/>
            <a:chExt cx="2146527" cy="38391"/>
          </a:xfrm>
        </p:grpSpPr>
        <p:sp>
          <p:nvSpPr>
            <p:cNvPr id="1100" name="Google Shape;1100;p45"/>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45"/>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45"/>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45"/>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45"/>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45"/>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45"/>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45"/>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45"/>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45"/>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45"/>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45"/>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45"/>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45"/>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45"/>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45"/>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45"/>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7" name="Google Shape;1117;p45"/>
          <p:cNvGrpSpPr/>
          <p:nvPr/>
        </p:nvGrpSpPr>
        <p:grpSpPr>
          <a:xfrm>
            <a:off x="865255" y="4408990"/>
            <a:ext cx="2146582" cy="38502"/>
            <a:chOff x="727444" y="4409007"/>
            <a:chExt cx="2146582" cy="38502"/>
          </a:xfrm>
        </p:grpSpPr>
        <p:sp>
          <p:nvSpPr>
            <p:cNvPr id="1118" name="Google Shape;1118;p45"/>
            <p:cNvSpPr/>
            <p:nvPr/>
          </p:nvSpPr>
          <p:spPr>
            <a:xfrm rot="-5400000">
              <a:off x="724678" y="4411828"/>
              <a:ext cx="38446" cy="32915"/>
            </a:xfrm>
            <a:custGeom>
              <a:rect b="b" l="l" r="r" t="t"/>
              <a:pathLst>
                <a:path extrusionOk="0" h="595" w="695">
                  <a:moveTo>
                    <a:pt x="397" y="0"/>
                  </a:moveTo>
                  <a:cubicBezTo>
                    <a:pt x="133" y="0"/>
                    <a:pt x="1" y="321"/>
                    <a:pt x="187" y="507"/>
                  </a:cubicBezTo>
                  <a:cubicBezTo>
                    <a:pt x="248" y="568"/>
                    <a:pt x="323" y="595"/>
                    <a:pt x="396" y="595"/>
                  </a:cubicBezTo>
                  <a:cubicBezTo>
                    <a:pt x="548" y="595"/>
                    <a:pt x="694" y="476"/>
                    <a:pt x="694" y="298"/>
                  </a:cubicBezTo>
                  <a:cubicBezTo>
                    <a:pt x="694"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45"/>
            <p:cNvSpPr/>
            <p:nvPr/>
          </p:nvSpPr>
          <p:spPr>
            <a:xfrm rot="-5400000">
              <a:off x="855980" y="4411800"/>
              <a:ext cx="38446" cy="32971"/>
            </a:xfrm>
            <a:custGeom>
              <a:rect b="b" l="l" r="r" t="t"/>
              <a:pathLst>
                <a:path extrusionOk="0" h="596" w="695">
                  <a:moveTo>
                    <a:pt x="397" y="1"/>
                  </a:moveTo>
                  <a:cubicBezTo>
                    <a:pt x="133" y="2"/>
                    <a:pt x="1" y="321"/>
                    <a:pt x="187" y="508"/>
                  </a:cubicBezTo>
                  <a:cubicBezTo>
                    <a:pt x="248" y="569"/>
                    <a:pt x="323" y="596"/>
                    <a:pt x="396" y="596"/>
                  </a:cubicBezTo>
                  <a:cubicBezTo>
                    <a:pt x="548" y="596"/>
                    <a:pt x="694" y="478"/>
                    <a:pt x="694" y="299"/>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45"/>
            <p:cNvSpPr/>
            <p:nvPr/>
          </p:nvSpPr>
          <p:spPr>
            <a:xfrm rot="-5400000">
              <a:off x="987476" y="4411745"/>
              <a:ext cx="38501" cy="33026"/>
            </a:xfrm>
            <a:custGeom>
              <a:rect b="b" l="l" r="r" t="t"/>
              <a:pathLst>
                <a:path extrusionOk="0" h="597" w="696">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45"/>
            <p:cNvSpPr/>
            <p:nvPr/>
          </p:nvSpPr>
          <p:spPr>
            <a:xfrm rot="-5400000">
              <a:off x="1118916" y="4411800"/>
              <a:ext cx="38446" cy="32971"/>
            </a:xfrm>
            <a:custGeom>
              <a:rect b="b" l="l" r="r" t="t"/>
              <a:pathLst>
                <a:path extrusionOk="0" h="596" w="695">
                  <a:moveTo>
                    <a:pt x="397" y="1"/>
                  </a:moveTo>
                  <a:cubicBezTo>
                    <a:pt x="133" y="1"/>
                    <a:pt x="1" y="321"/>
                    <a:pt x="187" y="508"/>
                  </a:cubicBezTo>
                  <a:cubicBezTo>
                    <a:pt x="248" y="568"/>
                    <a:pt x="323" y="595"/>
                    <a:pt x="396" y="595"/>
                  </a:cubicBezTo>
                  <a:cubicBezTo>
                    <a:pt x="548" y="595"/>
                    <a:pt x="694"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45"/>
            <p:cNvSpPr/>
            <p:nvPr/>
          </p:nvSpPr>
          <p:spPr>
            <a:xfrm rot="-5400000">
              <a:off x="1250357" y="4411800"/>
              <a:ext cx="38446" cy="32971"/>
            </a:xfrm>
            <a:custGeom>
              <a:rect b="b" l="l" r="r" t="t"/>
              <a:pathLst>
                <a:path extrusionOk="0" h="596" w="695">
                  <a:moveTo>
                    <a:pt x="400" y="1"/>
                  </a:moveTo>
                  <a:cubicBezTo>
                    <a:pt x="399" y="1"/>
                    <a:pt x="398" y="1"/>
                    <a:pt x="397" y="1"/>
                  </a:cubicBezTo>
                  <a:cubicBezTo>
                    <a:pt x="133" y="1"/>
                    <a:pt x="1" y="321"/>
                    <a:pt x="187" y="508"/>
                  </a:cubicBezTo>
                  <a:cubicBezTo>
                    <a:pt x="248" y="568"/>
                    <a:pt x="322" y="595"/>
                    <a:pt x="395" y="595"/>
                  </a:cubicBezTo>
                  <a:cubicBezTo>
                    <a:pt x="548" y="595"/>
                    <a:pt x="694" y="477"/>
                    <a:pt x="694" y="298"/>
                  </a:cubicBezTo>
                  <a:cubicBezTo>
                    <a:pt x="694" y="134"/>
                    <a:pt x="562"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45"/>
            <p:cNvSpPr/>
            <p:nvPr/>
          </p:nvSpPr>
          <p:spPr>
            <a:xfrm rot="-5400000">
              <a:off x="1381742" y="4411800"/>
              <a:ext cx="38501" cy="32915"/>
            </a:xfrm>
            <a:custGeom>
              <a:rect b="b" l="l" r="r" t="t"/>
              <a:pathLst>
                <a:path extrusionOk="0" h="595" w="696">
                  <a:moveTo>
                    <a:pt x="397" y="0"/>
                  </a:moveTo>
                  <a:cubicBezTo>
                    <a:pt x="131" y="0"/>
                    <a:pt x="1" y="321"/>
                    <a:pt x="187" y="508"/>
                  </a:cubicBezTo>
                  <a:cubicBezTo>
                    <a:pt x="248" y="568"/>
                    <a:pt x="322" y="595"/>
                    <a:pt x="395" y="595"/>
                  </a:cubicBezTo>
                  <a:cubicBezTo>
                    <a:pt x="549" y="595"/>
                    <a:pt x="695" y="476"/>
                    <a:pt x="694" y="296"/>
                  </a:cubicBezTo>
                  <a:cubicBezTo>
                    <a:pt x="693"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45"/>
            <p:cNvSpPr/>
            <p:nvPr/>
          </p:nvSpPr>
          <p:spPr>
            <a:xfrm rot="-5400000">
              <a:off x="1513154" y="4411828"/>
              <a:ext cx="38446" cy="32915"/>
            </a:xfrm>
            <a:custGeom>
              <a:rect b="b" l="l" r="r" t="t"/>
              <a:pathLst>
                <a:path extrusionOk="0" h="595" w="695">
                  <a:moveTo>
                    <a:pt x="397" y="0"/>
                  </a:moveTo>
                  <a:cubicBezTo>
                    <a:pt x="133" y="0"/>
                    <a:pt x="1" y="320"/>
                    <a:pt x="187" y="507"/>
                  </a:cubicBezTo>
                  <a:cubicBezTo>
                    <a:pt x="248" y="567"/>
                    <a:pt x="323" y="594"/>
                    <a:pt x="396" y="594"/>
                  </a:cubicBezTo>
                  <a:cubicBezTo>
                    <a:pt x="548" y="594"/>
                    <a:pt x="694" y="476"/>
                    <a:pt x="694" y="297"/>
                  </a:cubicBezTo>
                  <a:cubicBezTo>
                    <a:pt x="694" y="132"/>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45"/>
            <p:cNvSpPr/>
            <p:nvPr/>
          </p:nvSpPr>
          <p:spPr>
            <a:xfrm rot="-5400000">
              <a:off x="1655520" y="4411745"/>
              <a:ext cx="38501" cy="33026"/>
            </a:xfrm>
            <a:custGeom>
              <a:rect b="b" l="l" r="r" t="t"/>
              <a:pathLst>
                <a:path extrusionOk="0" h="597" w="696">
                  <a:moveTo>
                    <a:pt x="397" y="1"/>
                  </a:moveTo>
                  <a:cubicBezTo>
                    <a:pt x="131" y="2"/>
                    <a:pt x="1" y="322"/>
                    <a:pt x="187" y="509"/>
                  </a:cubicBezTo>
                  <a:cubicBezTo>
                    <a:pt x="248" y="569"/>
                    <a:pt x="322" y="596"/>
                    <a:pt x="395" y="596"/>
                  </a:cubicBezTo>
                  <a:cubicBezTo>
                    <a:pt x="548" y="596"/>
                    <a:pt x="695" y="477"/>
                    <a:pt x="694" y="296"/>
                  </a:cubicBezTo>
                  <a:cubicBezTo>
                    <a:pt x="693"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45"/>
            <p:cNvSpPr/>
            <p:nvPr/>
          </p:nvSpPr>
          <p:spPr>
            <a:xfrm rot="-5400000">
              <a:off x="1786961" y="4411800"/>
              <a:ext cx="38501" cy="32915"/>
            </a:xfrm>
            <a:custGeom>
              <a:rect b="b" l="l" r="r" t="t"/>
              <a:pathLst>
                <a:path extrusionOk="0" h="595" w="696">
                  <a:moveTo>
                    <a:pt x="397" y="1"/>
                  </a:moveTo>
                  <a:cubicBezTo>
                    <a:pt x="131" y="1"/>
                    <a:pt x="1" y="321"/>
                    <a:pt x="187" y="508"/>
                  </a:cubicBezTo>
                  <a:cubicBezTo>
                    <a:pt x="248" y="568"/>
                    <a:pt x="322" y="595"/>
                    <a:pt x="395" y="595"/>
                  </a:cubicBezTo>
                  <a:cubicBezTo>
                    <a:pt x="549" y="595"/>
                    <a:pt x="695" y="476"/>
                    <a:pt x="694" y="297"/>
                  </a:cubicBezTo>
                  <a:cubicBezTo>
                    <a:pt x="693"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45"/>
            <p:cNvSpPr/>
            <p:nvPr/>
          </p:nvSpPr>
          <p:spPr>
            <a:xfrm rot="-5400000">
              <a:off x="1918373" y="4411773"/>
              <a:ext cx="38501" cy="32971"/>
            </a:xfrm>
            <a:custGeom>
              <a:rect b="b" l="l" r="r" t="t"/>
              <a:pathLst>
                <a:path extrusionOk="0" h="596" w="696">
                  <a:moveTo>
                    <a:pt x="397" y="0"/>
                  </a:moveTo>
                  <a:cubicBezTo>
                    <a:pt x="131" y="0"/>
                    <a:pt x="1" y="322"/>
                    <a:pt x="187" y="509"/>
                  </a:cubicBezTo>
                  <a:cubicBezTo>
                    <a:pt x="248" y="569"/>
                    <a:pt x="322" y="596"/>
                    <a:pt x="395" y="596"/>
                  </a:cubicBezTo>
                  <a:cubicBezTo>
                    <a:pt x="548" y="596"/>
                    <a:pt x="695" y="476"/>
                    <a:pt x="694" y="296"/>
                  </a:cubicBezTo>
                  <a:cubicBezTo>
                    <a:pt x="693"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45"/>
            <p:cNvSpPr/>
            <p:nvPr/>
          </p:nvSpPr>
          <p:spPr>
            <a:xfrm rot="-5400000">
              <a:off x="2049758" y="4411773"/>
              <a:ext cx="38446" cy="33026"/>
            </a:xfrm>
            <a:custGeom>
              <a:rect b="b" l="l" r="r" t="t"/>
              <a:pathLst>
                <a:path extrusionOk="0" h="597" w="695">
                  <a:moveTo>
                    <a:pt x="397" y="1"/>
                  </a:moveTo>
                  <a:cubicBezTo>
                    <a:pt x="133" y="2"/>
                    <a:pt x="1" y="323"/>
                    <a:pt x="187" y="509"/>
                  </a:cubicBezTo>
                  <a:cubicBezTo>
                    <a:pt x="248" y="570"/>
                    <a:pt x="322" y="597"/>
                    <a:pt x="395" y="597"/>
                  </a:cubicBezTo>
                  <a:cubicBezTo>
                    <a:pt x="548" y="597"/>
                    <a:pt x="694" y="478"/>
                    <a:pt x="694" y="298"/>
                  </a:cubicBezTo>
                  <a:cubicBezTo>
                    <a:pt x="694" y="134"/>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45"/>
            <p:cNvSpPr/>
            <p:nvPr/>
          </p:nvSpPr>
          <p:spPr>
            <a:xfrm rot="-5400000">
              <a:off x="2181171" y="4411745"/>
              <a:ext cx="38501" cy="33026"/>
            </a:xfrm>
            <a:custGeom>
              <a:rect b="b" l="l" r="r" t="t"/>
              <a:pathLst>
                <a:path extrusionOk="0" h="597" w="696">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45"/>
            <p:cNvSpPr/>
            <p:nvPr/>
          </p:nvSpPr>
          <p:spPr>
            <a:xfrm rot="-5400000">
              <a:off x="2312639" y="4411773"/>
              <a:ext cx="38446" cy="33026"/>
            </a:xfrm>
            <a:custGeom>
              <a:rect b="b" l="l" r="r" t="t"/>
              <a:pathLst>
                <a:path extrusionOk="0" h="597" w="695">
                  <a:moveTo>
                    <a:pt x="397" y="1"/>
                  </a:moveTo>
                  <a:cubicBezTo>
                    <a:pt x="133" y="2"/>
                    <a:pt x="1" y="322"/>
                    <a:pt x="187" y="509"/>
                  </a:cubicBezTo>
                  <a:cubicBezTo>
                    <a:pt x="248" y="569"/>
                    <a:pt x="322" y="596"/>
                    <a:pt x="395" y="596"/>
                  </a:cubicBezTo>
                  <a:cubicBezTo>
                    <a:pt x="548" y="596"/>
                    <a:pt x="694" y="477"/>
                    <a:pt x="694" y="298"/>
                  </a:cubicBezTo>
                  <a:cubicBezTo>
                    <a:pt x="694" y="134"/>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45"/>
            <p:cNvSpPr/>
            <p:nvPr/>
          </p:nvSpPr>
          <p:spPr>
            <a:xfrm rot="-5400000">
              <a:off x="2443996" y="4411800"/>
              <a:ext cx="38446" cy="32971"/>
            </a:xfrm>
            <a:custGeom>
              <a:rect b="b" l="l" r="r" t="t"/>
              <a:pathLst>
                <a:path extrusionOk="0" h="596" w="695">
                  <a:moveTo>
                    <a:pt x="397" y="0"/>
                  </a:moveTo>
                  <a:cubicBezTo>
                    <a:pt x="133" y="2"/>
                    <a:pt x="1" y="320"/>
                    <a:pt x="187" y="509"/>
                  </a:cubicBezTo>
                  <a:cubicBezTo>
                    <a:pt x="248" y="569"/>
                    <a:pt x="322" y="596"/>
                    <a:pt x="394" y="596"/>
                  </a:cubicBezTo>
                  <a:cubicBezTo>
                    <a:pt x="547" y="596"/>
                    <a:pt x="694" y="477"/>
                    <a:pt x="694" y="297"/>
                  </a:cubicBezTo>
                  <a:cubicBezTo>
                    <a:pt x="694" y="134"/>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45"/>
            <p:cNvSpPr/>
            <p:nvPr/>
          </p:nvSpPr>
          <p:spPr>
            <a:xfrm rot="-5400000">
              <a:off x="2575464" y="4411828"/>
              <a:ext cx="38446" cy="32915"/>
            </a:xfrm>
            <a:custGeom>
              <a:rect b="b" l="l" r="r" t="t"/>
              <a:pathLst>
                <a:path extrusionOk="0" h="595" w="695">
                  <a:moveTo>
                    <a:pt x="400" y="0"/>
                  </a:moveTo>
                  <a:cubicBezTo>
                    <a:pt x="399" y="0"/>
                    <a:pt x="398" y="0"/>
                    <a:pt x="397" y="0"/>
                  </a:cubicBezTo>
                  <a:cubicBezTo>
                    <a:pt x="133" y="0"/>
                    <a:pt x="1" y="321"/>
                    <a:pt x="187" y="507"/>
                  </a:cubicBezTo>
                  <a:cubicBezTo>
                    <a:pt x="248" y="568"/>
                    <a:pt x="322" y="595"/>
                    <a:pt x="395" y="595"/>
                  </a:cubicBezTo>
                  <a:cubicBezTo>
                    <a:pt x="548" y="595"/>
                    <a:pt x="694" y="477"/>
                    <a:pt x="694" y="298"/>
                  </a:cubicBezTo>
                  <a:cubicBezTo>
                    <a:pt x="694" y="133"/>
                    <a:pt x="562"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45"/>
            <p:cNvSpPr/>
            <p:nvPr/>
          </p:nvSpPr>
          <p:spPr>
            <a:xfrm rot="-5400000">
              <a:off x="2706905" y="4411828"/>
              <a:ext cx="38446" cy="32915"/>
            </a:xfrm>
            <a:custGeom>
              <a:rect b="b" l="l" r="r" t="t"/>
              <a:pathLst>
                <a:path extrusionOk="0" h="595" w="695">
                  <a:moveTo>
                    <a:pt x="400" y="0"/>
                  </a:moveTo>
                  <a:cubicBezTo>
                    <a:pt x="399" y="0"/>
                    <a:pt x="398" y="0"/>
                    <a:pt x="397" y="0"/>
                  </a:cubicBezTo>
                  <a:cubicBezTo>
                    <a:pt x="133" y="0"/>
                    <a:pt x="1" y="321"/>
                    <a:pt x="187" y="507"/>
                  </a:cubicBezTo>
                  <a:cubicBezTo>
                    <a:pt x="248" y="568"/>
                    <a:pt x="322" y="594"/>
                    <a:pt x="395" y="594"/>
                  </a:cubicBezTo>
                  <a:cubicBezTo>
                    <a:pt x="548" y="594"/>
                    <a:pt x="694" y="475"/>
                    <a:pt x="694" y="296"/>
                  </a:cubicBezTo>
                  <a:cubicBezTo>
                    <a:pt x="694" y="133"/>
                    <a:pt x="562"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45"/>
            <p:cNvSpPr/>
            <p:nvPr/>
          </p:nvSpPr>
          <p:spPr>
            <a:xfrm rot="-5400000">
              <a:off x="2838345" y="4411828"/>
              <a:ext cx="38446" cy="32915"/>
            </a:xfrm>
            <a:custGeom>
              <a:rect b="b" l="l" r="r" t="t"/>
              <a:pathLst>
                <a:path extrusionOk="0" h="595" w="695">
                  <a:moveTo>
                    <a:pt x="397" y="0"/>
                  </a:moveTo>
                  <a:cubicBezTo>
                    <a:pt x="133" y="0"/>
                    <a:pt x="1" y="321"/>
                    <a:pt x="187" y="507"/>
                  </a:cubicBezTo>
                  <a:cubicBezTo>
                    <a:pt x="248" y="568"/>
                    <a:pt x="323" y="595"/>
                    <a:pt x="395" y="595"/>
                  </a:cubicBezTo>
                  <a:cubicBezTo>
                    <a:pt x="548" y="595"/>
                    <a:pt x="694" y="476"/>
                    <a:pt x="694" y="296"/>
                  </a:cubicBezTo>
                  <a:cubicBezTo>
                    <a:pt x="694" y="132"/>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5" name="Google Shape;1135;p45"/>
          <p:cNvSpPr/>
          <p:nvPr/>
        </p:nvSpPr>
        <p:spPr>
          <a:xfrm rot="582011">
            <a:off x="2611" y="-1351958"/>
            <a:ext cx="2148703" cy="2871605"/>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6" name="Google Shape;1136;p45"/>
          <p:cNvGrpSpPr/>
          <p:nvPr/>
        </p:nvGrpSpPr>
        <p:grpSpPr>
          <a:xfrm rot="-1782816">
            <a:off x="-384604" y="-15692"/>
            <a:ext cx="2469346" cy="1246637"/>
            <a:chOff x="-6052225" y="1317513"/>
            <a:chExt cx="5175342" cy="2612744"/>
          </a:xfrm>
        </p:grpSpPr>
        <p:sp>
          <p:nvSpPr>
            <p:cNvPr id="1137" name="Google Shape;1137;p45"/>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38" name="Google Shape;1138;p45"/>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39" name="Google Shape;1139;p45"/>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0" name="Google Shape;1140;p45"/>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1" name="Google Shape;1141;p45"/>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2" name="Google Shape;1142;p45"/>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3" name="Google Shape;1143;p45"/>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4" name="Google Shape;1144;p45"/>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5" name="Google Shape;1145;p45"/>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6" name="Google Shape;1146;p45"/>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7" name="Google Shape;1147;p45"/>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8" name="Google Shape;1148;p45"/>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9" name="Google Shape;1149;p45"/>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0" name="Google Shape;1150;p45"/>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1" name="Google Shape;1151;p45"/>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2" name="Google Shape;1152;p45"/>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3" name="Google Shape;1153;p45"/>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4" name="Google Shape;1154;p45"/>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5" name="Google Shape;1155;p45"/>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6" name="Google Shape;1156;p45"/>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7" name="Google Shape;1157;p45"/>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8" name="Google Shape;1158;p45"/>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9" name="Google Shape;1159;p45"/>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0" name="Google Shape;1160;p45"/>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1" name="Google Shape;1161;p45"/>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2" name="Google Shape;1162;p45"/>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3" name="Google Shape;1163;p45"/>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4" name="Google Shape;1164;p45"/>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5" name="Google Shape;1165;p45"/>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6" name="Google Shape;1166;p45"/>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7" name="Google Shape;1167;p45"/>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8" name="Google Shape;1168;p45"/>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9" name="Google Shape;1169;p45"/>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0" name="Google Shape;1170;p45"/>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1" name="Google Shape;1171;p45"/>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2" name="Google Shape;1172;p45"/>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3" name="Google Shape;1173;p45"/>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4" name="Google Shape;1174;p45"/>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5" name="Google Shape;1175;p45"/>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6" name="Google Shape;1176;p45"/>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7" name="Google Shape;1177;p45"/>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8" name="Google Shape;1178;p45"/>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9" name="Google Shape;1179;p45"/>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80" name="Google Shape;1180;p45"/>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81" name="Google Shape;1181;p45"/>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82" name="Google Shape;1182;p45"/>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83" name="Google Shape;1183;p45"/>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84" name="Google Shape;1184;p45"/>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1185" name="Google Shape;1185;p45"/>
          <p:cNvGrpSpPr/>
          <p:nvPr/>
        </p:nvGrpSpPr>
        <p:grpSpPr>
          <a:xfrm>
            <a:off x="7183646" y="3752018"/>
            <a:ext cx="1127905" cy="1127902"/>
            <a:chOff x="1416675" y="4534375"/>
            <a:chExt cx="517625" cy="517600"/>
          </a:xfrm>
        </p:grpSpPr>
        <p:sp>
          <p:nvSpPr>
            <p:cNvPr id="1186" name="Google Shape;1186;p45"/>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45"/>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45"/>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45"/>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45"/>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45"/>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45"/>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45"/>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45"/>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45"/>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45"/>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97" name="Shape 1197"/>
        <p:cNvGrpSpPr/>
        <p:nvPr/>
      </p:nvGrpSpPr>
      <p:grpSpPr>
        <a:xfrm>
          <a:off x="0" y="0"/>
          <a:ext cx="0" cy="0"/>
          <a:chOff x="0" y="0"/>
          <a:chExt cx="0" cy="0"/>
        </a:xfrm>
      </p:grpSpPr>
      <p:sp>
        <p:nvSpPr>
          <p:cNvPr id="1198" name="Google Shape;1198;p46"/>
          <p:cNvSpPr/>
          <p:nvPr/>
        </p:nvSpPr>
        <p:spPr>
          <a:xfrm flipH="1" rot="-5400000">
            <a:off x="-2220647" y="2219325"/>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9" name="Google Shape;1199;p46"/>
          <p:cNvGrpSpPr/>
          <p:nvPr/>
        </p:nvGrpSpPr>
        <p:grpSpPr>
          <a:xfrm>
            <a:off x="166571" y="4062541"/>
            <a:ext cx="931259" cy="931214"/>
            <a:chOff x="1416675" y="4534375"/>
            <a:chExt cx="517625" cy="517600"/>
          </a:xfrm>
        </p:grpSpPr>
        <p:sp>
          <p:nvSpPr>
            <p:cNvPr id="1200" name="Google Shape;1200;p46"/>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46"/>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46"/>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46"/>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46"/>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46"/>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46"/>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46"/>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46"/>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46"/>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46"/>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1" name="Google Shape;1211;p46"/>
          <p:cNvSpPr/>
          <p:nvPr/>
        </p:nvSpPr>
        <p:spPr>
          <a:xfrm flipH="1">
            <a:off x="7115408" y="-565612"/>
            <a:ext cx="2178692" cy="1416620"/>
          </a:xfrm>
          <a:custGeom>
            <a:rect b="b" l="l" r="r" t="t"/>
            <a:pathLst>
              <a:path extrusionOk="0" h="31449" w="48367">
                <a:moveTo>
                  <a:pt x="2370" y="0"/>
                </a:moveTo>
                <a:lnTo>
                  <a:pt x="1" y="31448"/>
                </a:lnTo>
                <a:lnTo>
                  <a:pt x="48366" y="23691"/>
                </a:lnTo>
                <a:lnTo>
                  <a:pt x="237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2" name="Google Shape;1212;p46"/>
          <p:cNvGrpSpPr/>
          <p:nvPr/>
        </p:nvGrpSpPr>
        <p:grpSpPr>
          <a:xfrm rot="-5400000">
            <a:off x="7824189" y="-618900"/>
            <a:ext cx="912761" cy="2027050"/>
            <a:chOff x="1583900" y="3788625"/>
            <a:chExt cx="350900" cy="779275"/>
          </a:xfrm>
        </p:grpSpPr>
        <p:sp>
          <p:nvSpPr>
            <p:cNvPr id="1213" name="Google Shape;1213;p46"/>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14" name="Google Shape;1214;p46"/>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15" name="Google Shape;1215;p46"/>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16" name="Google Shape;1216;p46"/>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17" name="Google Shape;1217;p46"/>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18" name="Google Shape;1218;p46"/>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19" name="Google Shape;1219;p46"/>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0" name="Google Shape;1220;p46"/>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1" name="Google Shape;1221;p46"/>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2" name="Google Shape;1222;p46"/>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3" name="Google Shape;1223;p46"/>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4" name="Google Shape;1224;p46"/>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5" name="Google Shape;1225;p46"/>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6" name="Google Shape;1226;p46"/>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7" name="Google Shape;1227;p46"/>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8" name="Google Shape;1228;p46"/>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9" name="Google Shape;1229;p46"/>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0" name="Google Shape;1230;p46"/>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1" name="Google Shape;1231;p46"/>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2" name="Google Shape;1232;p46"/>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3" name="Google Shape;1233;p46"/>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4" name="Google Shape;1234;p46"/>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5" name="Google Shape;1235;p46"/>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6" name="Google Shape;1236;p46"/>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7" name="Google Shape;1237;p46"/>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8" name="Google Shape;1238;p46"/>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9" name="Google Shape;1239;p46"/>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0" name="Google Shape;1240;p46"/>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1" name="Google Shape;1241;p46"/>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2" name="Google Shape;1242;p46"/>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3" name="Google Shape;1243;p46"/>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4" name="Google Shape;1244;p46"/>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5" name="Google Shape;1245;p46"/>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6" name="Google Shape;1246;p46"/>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7" name="Google Shape;1247;p46"/>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8" name="Google Shape;1248;p46"/>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9" name="Google Shape;1249;p46"/>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0" name="Google Shape;1250;p46"/>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1" name="Google Shape;1251;p46"/>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2" name="Google Shape;1252;p46"/>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3" name="Google Shape;1253;p46"/>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4" name="Google Shape;1254;p46"/>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5" name="Google Shape;1255;p46"/>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6" name="Google Shape;1256;p46"/>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7" name="Google Shape;1257;p46"/>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8" name="Google Shape;1258;p46"/>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9" name="Google Shape;1259;p46"/>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60" name="Google Shape;1260;p46"/>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1261" name="Google Shape;1261;p46"/>
          <p:cNvSpPr txBox="1"/>
          <p:nvPr>
            <p:ph type="title"/>
          </p:nvPr>
        </p:nvSpPr>
        <p:spPr>
          <a:xfrm>
            <a:off x="1710600" y="1493875"/>
            <a:ext cx="26469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0"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62" name="Google Shape;1262;p46"/>
          <p:cNvSpPr txBox="1"/>
          <p:nvPr>
            <p:ph idx="2" type="title"/>
          </p:nvPr>
        </p:nvSpPr>
        <p:spPr>
          <a:xfrm>
            <a:off x="937700" y="1496875"/>
            <a:ext cx="7728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63" name="Google Shape;1263;p46"/>
          <p:cNvSpPr txBox="1"/>
          <p:nvPr>
            <p:ph idx="1" type="subTitle"/>
          </p:nvPr>
        </p:nvSpPr>
        <p:spPr>
          <a:xfrm>
            <a:off x="1710600" y="1872100"/>
            <a:ext cx="26469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4" name="Google Shape;1264;p46"/>
          <p:cNvSpPr txBox="1"/>
          <p:nvPr>
            <p:ph idx="3" type="title"/>
          </p:nvPr>
        </p:nvSpPr>
        <p:spPr>
          <a:xfrm>
            <a:off x="1710600" y="2578813"/>
            <a:ext cx="26469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0"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65" name="Google Shape;1265;p46"/>
          <p:cNvSpPr txBox="1"/>
          <p:nvPr>
            <p:ph idx="4" type="title"/>
          </p:nvPr>
        </p:nvSpPr>
        <p:spPr>
          <a:xfrm>
            <a:off x="937700" y="2578825"/>
            <a:ext cx="7728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66" name="Google Shape;1266;p46"/>
          <p:cNvSpPr txBox="1"/>
          <p:nvPr>
            <p:ph idx="5" type="subTitle"/>
          </p:nvPr>
        </p:nvSpPr>
        <p:spPr>
          <a:xfrm>
            <a:off x="1710600" y="2957138"/>
            <a:ext cx="26469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7" name="Google Shape;1267;p46"/>
          <p:cNvSpPr txBox="1"/>
          <p:nvPr>
            <p:ph idx="6" type="title"/>
          </p:nvPr>
        </p:nvSpPr>
        <p:spPr>
          <a:xfrm>
            <a:off x="1710600" y="3663850"/>
            <a:ext cx="26469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0"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68" name="Google Shape;1268;p46"/>
          <p:cNvSpPr txBox="1"/>
          <p:nvPr>
            <p:ph idx="7" type="title"/>
          </p:nvPr>
        </p:nvSpPr>
        <p:spPr>
          <a:xfrm>
            <a:off x="937700" y="3666850"/>
            <a:ext cx="7728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69" name="Google Shape;1269;p46"/>
          <p:cNvSpPr txBox="1"/>
          <p:nvPr>
            <p:ph idx="8" type="subTitle"/>
          </p:nvPr>
        </p:nvSpPr>
        <p:spPr>
          <a:xfrm>
            <a:off x="1710600" y="4042175"/>
            <a:ext cx="26469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0" name="Google Shape;1270;p46"/>
          <p:cNvSpPr txBox="1"/>
          <p:nvPr>
            <p:ph idx="9" type="title"/>
          </p:nvPr>
        </p:nvSpPr>
        <p:spPr>
          <a:xfrm>
            <a:off x="5777100" y="1493875"/>
            <a:ext cx="26469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0"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71" name="Google Shape;1271;p46"/>
          <p:cNvSpPr txBox="1"/>
          <p:nvPr>
            <p:ph idx="13" type="title"/>
          </p:nvPr>
        </p:nvSpPr>
        <p:spPr>
          <a:xfrm>
            <a:off x="5004300" y="1493875"/>
            <a:ext cx="7728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72" name="Google Shape;1272;p46"/>
          <p:cNvSpPr txBox="1"/>
          <p:nvPr>
            <p:ph idx="14" type="subTitle"/>
          </p:nvPr>
        </p:nvSpPr>
        <p:spPr>
          <a:xfrm>
            <a:off x="5777100" y="1872200"/>
            <a:ext cx="26469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3" name="Google Shape;1273;p46"/>
          <p:cNvSpPr txBox="1"/>
          <p:nvPr>
            <p:ph idx="15" type="title"/>
          </p:nvPr>
        </p:nvSpPr>
        <p:spPr>
          <a:xfrm>
            <a:off x="5777100" y="2578825"/>
            <a:ext cx="26469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0"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74" name="Google Shape;1274;p46"/>
          <p:cNvSpPr txBox="1"/>
          <p:nvPr>
            <p:ph idx="16" type="title"/>
          </p:nvPr>
        </p:nvSpPr>
        <p:spPr>
          <a:xfrm>
            <a:off x="5004300" y="2578825"/>
            <a:ext cx="7728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75" name="Google Shape;1275;p46"/>
          <p:cNvSpPr txBox="1"/>
          <p:nvPr>
            <p:ph idx="17" type="subTitle"/>
          </p:nvPr>
        </p:nvSpPr>
        <p:spPr>
          <a:xfrm>
            <a:off x="5777100" y="2957150"/>
            <a:ext cx="26469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6" name="Google Shape;1276;p46"/>
          <p:cNvSpPr txBox="1"/>
          <p:nvPr>
            <p:ph idx="18" type="title"/>
          </p:nvPr>
        </p:nvSpPr>
        <p:spPr>
          <a:xfrm>
            <a:off x="5777100" y="3663775"/>
            <a:ext cx="26469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0"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77" name="Google Shape;1277;p46"/>
          <p:cNvSpPr txBox="1"/>
          <p:nvPr>
            <p:ph idx="19" type="title"/>
          </p:nvPr>
        </p:nvSpPr>
        <p:spPr>
          <a:xfrm>
            <a:off x="5004300" y="3663775"/>
            <a:ext cx="7728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78" name="Google Shape;1278;p46"/>
          <p:cNvSpPr txBox="1"/>
          <p:nvPr>
            <p:ph idx="20" type="subTitle"/>
          </p:nvPr>
        </p:nvSpPr>
        <p:spPr>
          <a:xfrm>
            <a:off x="5777100" y="4042100"/>
            <a:ext cx="26469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9" name="Google Shape;1279;p46"/>
          <p:cNvSpPr txBox="1"/>
          <p:nvPr>
            <p:ph idx="21" type="title"/>
          </p:nvPr>
        </p:nvSpPr>
        <p:spPr>
          <a:xfrm>
            <a:off x="1166300" y="532925"/>
            <a:ext cx="7257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280" name="Google Shape;1280;p46"/>
          <p:cNvGrpSpPr/>
          <p:nvPr/>
        </p:nvGrpSpPr>
        <p:grpSpPr>
          <a:xfrm rot="5400000">
            <a:off x="-838567" y="1589015"/>
            <a:ext cx="2146582" cy="38557"/>
            <a:chOff x="727444" y="4879925"/>
            <a:chExt cx="2146582" cy="38557"/>
          </a:xfrm>
        </p:grpSpPr>
        <p:sp>
          <p:nvSpPr>
            <p:cNvPr id="1281" name="Google Shape;1281;p46"/>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46"/>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46"/>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46"/>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46"/>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46"/>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46"/>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46"/>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46"/>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46"/>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46"/>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46"/>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46"/>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46"/>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46"/>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46"/>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46"/>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8" name="Google Shape;1298;p46"/>
          <p:cNvGrpSpPr/>
          <p:nvPr/>
        </p:nvGrpSpPr>
        <p:grpSpPr>
          <a:xfrm rot="5400000">
            <a:off x="-603052" y="1589098"/>
            <a:ext cx="2146527" cy="38391"/>
            <a:chOff x="1003048" y="4639073"/>
            <a:chExt cx="2146527" cy="38391"/>
          </a:xfrm>
        </p:grpSpPr>
        <p:sp>
          <p:nvSpPr>
            <p:cNvPr id="1299" name="Google Shape;1299;p46"/>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46"/>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46"/>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46"/>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46"/>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46"/>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46"/>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46"/>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46"/>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46"/>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46"/>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46"/>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46"/>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46"/>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46"/>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46"/>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46"/>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6" name="Shape 1316"/>
        <p:cNvGrpSpPr/>
        <p:nvPr/>
      </p:nvGrpSpPr>
      <p:grpSpPr>
        <a:xfrm>
          <a:off x="0" y="0"/>
          <a:ext cx="0" cy="0"/>
          <a:chOff x="0" y="0"/>
          <a:chExt cx="0" cy="0"/>
        </a:xfrm>
      </p:grpSpPr>
      <p:grpSp>
        <p:nvGrpSpPr>
          <p:cNvPr id="1317" name="Google Shape;1317;p47"/>
          <p:cNvGrpSpPr/>
          <p:nvPr/>
        </p:nvGrpSpPr>
        <p:grpSpPr>
          <a:xfrm>
            <a:off x="-797440" y="4141588"/>
            <a:ext cx="1231326" cy="1231319"/>
            <a:chOff x="1416675" y="4534375"/>
            <a:chExt cx="517625" cy="517600"/>
          </a:xfrm>
        </p:grpSpPr>
        <p:sp>
          <p:nvSpPr>
            <p:cNvPr id="1318" name="Google Shape;1318;p47"/>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47"/>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47"/>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47"/>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47"/>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47"/>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47"/>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47"/>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47"/>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47"/>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47"/>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9" name="Google Shape;1329;p47"/>
          <p:cNvSpPr/>
          <p:nvPr/>
        </p:nvSpPr>
        <p:spPr>
          <a:xfrm rot="2089747">
            <a:off x="6133529" y="-765461"/>
            <a:ext cx="1631426" cy="2180297"/>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30" name="Google Shape;1330;p47"/>
          <p:cNvGrpSpPr/>
          <p:nvPr/>
        </p:nvGrpSpPr>
        <p:grpSpPr>
          <a:xfrm rot="-6375905">
            <a:off x="6296804" y="-550407"/>
            <a:ext cx="906185" cy="2012447"/>
            <a:chOff x="1583900" y="3788625"/>
            <a:chExt cx="350900" cy="779275"/>
          </a:xfrm>
        </p:grpSpPr>
        <p:sp>
          <p:nvSpPr>
            <p:cNvPr id="1331" name="Google Shape;1331;p47"/>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2" name="Google Shape;1332;p47"/>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3" name="Google Shape;1333;p47"/>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4" name="Google Shape;1334;p47"/>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5" name="Google Shape;1335;p47"/>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6" name="Google Shape;1336;p47"/>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7" name="Google Shape;1337;p47"/>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8" name="Google Shape;1338;p47"/>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9" name="Google Shape;1339;p47"/>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0" name="Google Shape;1340;p47"/>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1" name="Google Shape;1341;p47"/>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2" name="Google Shape;1342;p47"/>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3" name="Google Shape;1343;p47"/>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4" name="Google Shape;1344;p47"/>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5" name="Google Shape;1345;p47"/>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6" name="Google Shape;1346;p47"/>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7" name="Google Shape;1347;p47"/>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8" name="Google Shape;1348;p47"/>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9" name="Google Shape;1349;p47"/>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0" name="Google Shape;1350;p47"/>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1" name="Google Shape;1351;p47"/>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2" name="Google Shape;1352;p47"/>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3" name="Google Shape;1353;p47"/>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4" name="Google Shape;1354;p47"/>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5" name="Google Shape;1355;p47"/>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6" name="Google Shape;1356;p47"/>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7" name="Google Shape;1357;p47"/>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8" name="Google Shape;1358;p47"/>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9" name="Google Shape;1359;p47"/>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0" name="Google Shape;1360;p47"/>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1" name="Google Shape;1361;p47"/>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2" name="Google Shape;1362;p47"/>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3" name="Google Shape;1363;p47"/>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4" name="Google Shape;1364;p47"/>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5" name="Google Shape;1365;p47"/>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6" name="Google Shape;1366;p47"/>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7" name="Google Shape;1367;p47"/>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8" name="Google Shape;1368;p47"/>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9" name="Google Shape;1369;p47"/>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0" name="Google Shape;1370;p47"/>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1" name="Google Shape;1371;p47"/>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2" name="Google Shape;1372;p47"/>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3" name="Google Shape;1373;p47"/>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4" name="Google Shape;1374;p47"/>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5" name="Google Shape;1375;p47"/>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6" name="Google Shape;1376;p47"/>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7" name="Google Shape;1377;p47"/>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8" name="Google Shape;1378;p47"/>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1379" name="Google Shape;1379;p47"/>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80" name="Google Shape;1380;p47"/>
          <p:cNvSpPr/>
          <p:nvPr/>
        </p:nvSpPr>
        <p:spPr>
          <a:xfrm rot="5400000">
            <a:off x="6218503" y="2218088"/>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1" name="Google Shape;1381;p47"/>
          <p:cNvGrpSpPr/>
          <p:nvPr/>
        </p:nvGrpSpPr>
        <p:grpSpPr>
          <a:xfrm rot="5400000">
            <a:off x="7600584" y="1589015"/>
            <a:ext cx="2146582" cy="38557"/>
            <a:chOff x="727444" y="4879925"/>
            <a:chExt cx="2146582" cy="38557"/>
          </a:xfrm>
        </p:grpSpPr>
        <p:sp>
          <p:nvSpPr>
            <p:cNvPr id="1382" name="Google Shape;1382;p47"/>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47"/>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47"/>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47"/>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47"/>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47"/>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47"/>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47"/>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47"/>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47"/>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47"/>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47"/>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47"/>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47"/>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47"/>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47"/>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47"/>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9" name="Google Shape;1399;p47"/>
          <p:cNvGrpSpPr/>
          <p:nvPr/>
        </p:nvGrpSpPr>
        <p:grpSpPr>
          <a:xfrm rot="5400000">
            <a:off x="7836098" y="1589098"/>
            <a:ext cx="2146527" cy="38391"/>
            <a:chOff x="1003048" y="4639073"/>
            <a:chExt cx="2146527" cy="38391"/>
          </a:xfrm>
        </p:grpSpPr>
        <p:sp>
          <p:nvSpPr>
            <p:cNvPr id="1400" name="Google Shape;1400;p47"/>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47"/>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47"/>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47"/>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47"/>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47"/>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47"/>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47"/>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47"/>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47"/>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47"/>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47"/>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47"/>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47"/>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47"/>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47"/>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47"/>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417" name="Shape 1417"/>
        <p:cNvGrpSpPr/>
        <p:nvPr/>
      </p:nvGrpSpPr>
      <p:grpSpPr>
        <a:xfrm>
          <a:off x="0" y="0"/>
          <a:ext cx="0" cy="0"/>
          <a:chOff x="0" y="0"/>
          <a:chExt cx="0" cy="0"/>
        </a:xfrm>
      </p:grpSpPr>
      <p:sp>
        <p:nvSpPr>
          <p:cNvPr id="1418" name="Google Shape;1418;p48"/>
          <p:cNvSpPr txBox="1"/>
          <p:nvPr>
            <p:ph type="ctrTitle"/>
          </p:nvPr>
        </p:nvSpPr>
        <p:spPr>
          <a:xfrm>
            <a:off x="715100" y="535000"/>
            <a:ext cx="4548300" cy="1039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19" name="Google Shape;1419;p48"/>
          <p:cNvSpPr txBox="1"/>
          <p:nvPr>
            <p:ph idx="1" type="subTitle"/>
          </p:nvPr>
        </p:nvSpPr>
        <p:spPr>
          <a:xfrm>
            <a:off x="715100" y="1645925"/>
            <a:ext cx="4293900" cy="126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20" name="Google Shape;1420;p48"/>
          <p:cNvSpPr txBox="1"/>
          <p:nvPr/>
        </p:nvSpPr>
        <p:spPr>
          <a:xfrm>
            <a:off x="715100" y="3992900"/>
            <a:ext cx="3491100" cy="61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434343"/>
                </a:solidFill>
                <a:latin typeface="Nunito"/>
                <a:ea typeface="Nunito"/>
                <a:cs typeface="Nunito"/>
                <a:sym typeface="Nunito"/>
              </a:rPr>
              <a:t>CREDITS: This presentation template was created by </a:t>
            </a:r>
            <a:r>
              <a:rPr b="0" i="0" lang="en-US" sz="1000" u="none" cap="none" strike="noStrike">
                <a:solidFill>
                  <a:srgbClr val="434343"/>
                </a:solidFill>
                <a:uFill>
                  <a:noFill/>
                </a:uFill>
                <a:latin typeface="Nunito"/>
                <a:ea typeface="Nunito"/>
                <a:cs typeface="Nunito"/>
                <a:sym typeface="Nunito"/>
                <a:hlinkClick r:id="rId2">
                  <a:extLst>
                    <a:ext uri="{A12FA001-AC4F-418D-AE19-62706E023703}">
                      <ahyp:hlinkClr val="tx"/>
                    </a:ext>
                  </a:extLst>
                </a:hlinkClick>
              </a:rPr>
              <a:t>Slidesgo</a:t>
            </a:r>
            <a:r>
              <a:rPr b="0" i="0" lang="en-US" sz="1000" u="none" cap="none" strike="noStrike">
                <a:solidFill>
                  <a:srgbClr val="434343"/>
                </a:solidFill>
                <a:latin typeface="Nunito"/>
                <a:ea typeface="Nunito"/>
                <a:cs typeface="Nunito"/>
                <a:sym typeface="Nunito"/>
              </a:rPr>
              <a:t>, including icons by </a:t>
            </a:r>
            <a:r>
              <a:rPr b="0" i="0" lang="en-US" sz="1000" u="none" cap="none" strike="noStrike">
                <a:solidFill>
                  <a:srgbClr val="434343"/>
                </a:solidFill>
                <a:uFill>
                  <a:noFill/>
                </a:uFill>
                <a:latin typeface="Nunito"/>
                <a:ea typeface="Nunito"/>
                <a:cs typeface="Nunito"/>
                <a:sym typeface="Nunito"/>
                <a:hlinkClick r:id="rId3">
                  <a:extLst>
                    <a:ext uri="{A12FA001-AC4F-418D-AE19-62706E023703}">
                      <ahyp:hlinkClr val="tx"/>
                    </a:ext>
                  </a:extLst>
                </a:hlinkClick>
              </a:rPr>
              <a:t>Flaticon</a:t>
            </a:r>
            <a:r>
              <a:rPr b="0" i="0" lang="en-US" sz="1000" u="none" cap="none" strike="noStrike">
                <a:solidFill>
                  <a:srgbClr val="434343"/>
                </a:solidFill>
                <a:latin typeface="Nunito"/>
                <a:ea typeface="Nunito"/>
                <a:cs typeface="Nunito"/>
                <a:sym typeface="Nunito"/>
              </a:rPr>
              <a:t> and infographics &amp; images by </a:t>
            </a:r>
            <a:r>
              <a:rPr b="0" i="0" lang="en-US" sz="1000" u="none" cap="none" strike="noStrike">
                <a:solidFill>
                  <a:srgbClr val="434343"/>
                </a:solidFill>
                <a:uFill>
                  <a:noFill/>
                </a:uFill>
                <a:latin typeface="Nunito"/>
                <a:ea typeface="Nunito"/>
                <a:cs typeface="Nunito"/>
                <a:sym typeface="Nunito"/>
                <a:hlinkClick r:id="rId4">
                  <a:extLst>
                    <a:ext uri="{A12FA001-AC4F-418D-AE19-62706E023703}">
                      <ahyp:hlinkClr val="tx"/>
                    </a:ext>
                  </a:extLst>
                </a:hlinkClick>
              </a:rPr>
              <a:t>Freepik</a:t>
            </a:r>
            <a:endParaRPr b="0" i="0" sz="1000" u="none" cap="none" strike="noStrike">
              <a:solidFill>
                <a:srgbClr val="434343"/>
              </a:solidFill>
              <a:latin typeface="Nunito"/>
              <a:ea typeface="Nunito"/>
              <a:cs typeface="Nunito"/>
              <a:sym typeface="Nunito"/>
            </a:endParaRPr>
          </a:p>
        </p:txBody>
      </p:sp>
      <p:sp>
        <p:nvSpPr>
          <p:cNvPr id="1421" name="Google Shape;1421;p48"/>
          <p:cNvSpPr/>
          <p:nvPr/>
        </p:nvSpPr>
        <p:spPr>
          <a:xfrm rot="5400000">
            <a:off x="6218503" y="2218088"/>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2" name="Google Shape;1422;p48"/>
          <p:cNvGrpSpPr/>
          <p:nvPr/>
        </p:nvGrpSpPr>
        <p:grpSpPr>
          <a:xfrm rot="5400000">
            <a:off x="7600584" y="1589015"/>
            <a:ext cx="2146582" cy="38557"/>
            <a:chOff x="727444" y="4879925"/>
            <a:chExt cx="2146582" cy="38557"/>
          </a:xfrm>
        </p:grpSpPr>
        <p:sp>
          <p:nvSpPr>
            <p:cNvPr id="1423" name="Google Shape;1423;p48"/>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48"/>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48"/>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48"/>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48"/>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48"/>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48"/>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48"/>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48"/>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48"/>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48"/>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48"/>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48"/>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48"/>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48"/>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48"/>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48"/>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0" name="Google Shape;1440;p48"/>
          <p:cNvGrpSpPr/>
          <p:nvPr/>
        </p:nvGrpSpPr>
        <p:grpSpPr>
          <a:xfrm rot="5400000">
            <a:off x="7836098" y="1589098"/>
            <a:ext cx="2146527" cy="38391"/>
            <a:chOff x="1003048" y="4639073"/>
            <a:chExt cx="2146527" cy="38391"/>
          </a:xfrm>
        </p:grpSpPr>
        <p:sp>
          <p:nvSpPr>
            <p:cNvPr id="1441" name="Google Shape;1441;p48"/>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48"/>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48"/>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48"/>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48"/>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48"/>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48"/>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48"/>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48"/>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48"/>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48"/>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48"/>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48"/>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48"/>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48"/>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48"/>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48"/>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8" name="Google Shape;1458;p48"/>
          <p:cNvSpPr/>
          <p:nvPr/>
        </p:nvSpPr>
        <p:spPr>
          <a:xfrm rot="-9695440">
            <a:off x="4887168" y="3631299"/>
            <a:ext cx="2339515" cy="3126613"/>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9" name="Google Shape;1459;p48"/>
          <p:cNvGrpSpPr/>
          <p:nvPr/>
        </p:nvGrpSpPr>
        <p:grpSpPr>
          <a:xfrm rot="-2072204">
            <a:off x="4835490" y="4340166"/>
            <a:ext cx="2545066" cy="1284863"/>
            <a:chOff x="-6052225" y="1317513"/>
            <a:chExt cx="5175342" cy="2612744"/>
          </a:xfrm>
        </p:grpSpPr>
        <p:sp>
          <p:nvSpPr>
            <p:cNvPr id="1460" name="Google Shape;1460;p48"/>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1" name="Google Shape;1461;p48"/>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2" name="Google Shape;1462;p48"/>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3" name="Google Shape;1463;p48"/>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4" name="Google Shape;1464;p48"/>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5" name="Google Shape;1465;p48"/>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6" name="Google Shape;1466;p48"/>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7" name="Google Shape;1467;p48"/>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8" name="Google Shape;1468;p48"/>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9" name="Google Shape;1469;p48"/>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0" name="Google Shape;1470;p48"/>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1" name="Google Shape;1471;p48"/>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2" name="Google Shape;1472;p48"/>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3" name="Google Shape;1473;p48"/>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4" name="Google Shape;1474;p48"/>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5" name="Google Shape;1475;p48"/>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6" name="Google Shape;1476;p48"/>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7" name="Google Shape;1477;p48"/>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8" name="Google Shape;1478;p48"/>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9" name="Google Shape;1479;p48"/>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0" name="Google Shape;1480;p48"/>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1" name="Google Shape;1481;p48"/>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2" name="Google Shape;1482;p48"/>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3" name="Google Shape;1483;p48"/>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4" name="Google Shape;1484;p48"/>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5" name="Google Shape;1485;p48"/>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6" name="Google Shape;1486;p48"/>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7" name="Google Shape;1487;p48"/>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8" name="Google Shape;1488;p48"/>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9" name="Google Shape;1489;p48"/>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0" name="Google Shape;1490;p48"/>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1" name="Google Shape;1491;p48"/>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2" name="Google Shape;1492;p48"/>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3" name="Google Shape;1493;p48"/>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4" name="Google Shape;1494;p48"/>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5" name="Google Shape;1495;p48"/>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6" name="Google Shape;1496;p48"/>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7" name="Google Shape;1497;p48"/>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8" name="Google Shape;1498;p48"/>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9" name="Google Shape;1499;p48"/>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0" name="Google Shape;1500;p48"/>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1" name="Google Shape;1501;p48"/>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2" name="Google Shape;1502;p48"/>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3" name="Google Shape;1503;p48"/>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4" name="Google Shape;1504;p48"/>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5" name="Google Shape;1505;p48"/>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6" name="Google Shape;1506;p48"/>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7" name="Google Shape;1507;p48"/>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1508" name="Google Shape;1508;p48"/>
          <p:cNvGrpSpPr/>
          <p:nvPr/>
        </p:nvGrpSpPr>
        <p:grpSpPr>
          <a:xfrm>
            <a:off x="6276998" y="-268162"/>
            <a:ext cx="1231326" cy="1231319"/>
            <a:chOff x="1416675" y="4534375"/>
            <a:chExt cx="517625" cy="517600"/>
          </a:xfrm>
        </p:grpSpPr>
        <p:sp>
          <p:nvSpPr>
            <p:cNvPr id="1509" name="Google Shape;1509;p48"/>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48"/>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48"/>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48"/>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48"/>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48"/>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48"/>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48"/>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48"/>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48"/>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48"/>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520" name="Shape 1520"/>
        <p:cNvGrpSpPr/>
        <p:nvPr/>
      </p:nvGrpSpPr>
      <p:grpSpPr>
        <a:xfrm>
          <a:off x="0" y="0"/>
          <a:ext cx="0" cy="0"/>
          <a:chOff x="0" y="0"/>
          <a:chExt cx="0" cy="0"/>
        </a:xfrm>
      </p:grpSpPr>
      <p:sp>
        <p:nvSpPr>
          <p:cNvPr id="1521" name="Google Shape;1521;p49"/>
          <p:cNvSpPr txBox="1"/>
          <p:nvPr>
            <p:ph idx="1" type="subTitle"/>
          </p:nvPr>
        </p:nvSpPr>
        <p:spPr>
          <a:xfrm>
            <a:off x="715100" y="2706375"/>
            <a:ext cx="3203100" cy="119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22" name="Google Shape;1522;p49"/>
          <p:cNvSpPr txBox="1"/>
          <p:nvPr>
            <p:ph type="title"/>
          </p:nvPr>
        </p:nvSpPr>
        <p:spPr>
          <a:xfrm>
            <a:off x="715100" y="1733475"/>
            <a:ext cx="3203100" cy="97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523" name="Google Shape;1523;p49"/>
          <p:cNvGrpSpPr/>
          <p:nvPr/>
        </p:nvGrpSpPr>
        <p:grpSpPr>
          <a:xfrm flipH="1">
            <a:off x="5184807" y="-676258"/>
            <a:ext cx="1211346" cy="1211288"/>
            <a:chOff x="1416675" y="4534375"/>
            <a:chExt cx="517625" cy="517600"/>
          </a:xfrm>
        </p:grpSpPr>
        <p:sp>
          <p:nvSpPr>
            <p:cNvPr id="1524" name="Google Shape;1524;p49"/>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49"/>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49"/>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49"/>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49"/>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49"/>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49"/>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49"/>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49"/>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49"/>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49"/>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5" name="Google Shape;1535;p49"/>
          <p:cNvSpPr/>
          <p:nvPr/>
        </p:nvSpPr>
        <p:spPr>
          <a:xfrm flipH="1" rot="-4600360">
            <a:off x="1680641" y="4105673"/>
            <a:ext cx="1678837" cy="2243659"/>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6" name="Google Shape;1536;p49"/>
          <p:cNvGrpSpPr/>
          <p:nvPr/>
        </p:nvGrpSpPr>
        <p:grpSpPr>
          <a:xfrm rot="-2010058">
            <a:off x="1528412" y="4378095"/>
            <a:ext cx="1826533" cy="922116"/>
            <a:chOff x="-6052225" y="1317513"/>
            <a:chExt cx="5175342" cy="2612744"/>
          </a:xfrm>
        </p:grpSpPr>
        <p:sp>
          <p:nvSpPr>
            <p:cNvPr id="1537" name="Google Shape;1537;p49"/>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38" name="Google Shape;1538;p49"/>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39" name="Google Shape;1539;p49"/>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0" name="Google Shape;1540;p49"/>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1" name="Google Shape;1541;p49"/>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2" name="Google Shape;1542;p49"/>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3" name="Google Shape;1543;p49"/>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4" name="Google Shape;1544;p49"/>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5" name="Google Shape;1545;p49"/>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6" name="Google Shape;1546;p49"/>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7" name="Google Shape;1547;p49"/>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8" name="Google Shape;1548;p49"/>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9" name="Google Shape;1549;p49"/>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0" name="Google Shape;1550;p49"/>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1" name="Google Shape;1551;p49"/>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2" name="Google Shape;1552;p49"/>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3" name="Google Shape;1553;p49"/>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4" name="Google Shape;1554;p49"/>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5" name="Google Shape;1555;p49"/>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6" name="Google Shape;1556;p49"/>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7" name="Google Shape;1557;p49"/>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8" name="Google Shape;1558;p49"/>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9" name="Google Shape;1559;p49"/>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0" name="Google Shape;1560;p49"/>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1" name="Google Shape;1561;p49"/>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2" name="Google Shape;1562;p49"/>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3" name="Google Shape;1563;p49"/>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4" name="Google Shape;1564;p49"/>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5" name="Google Shape;1565;p49"/>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6" name="Google Shape;1566;p49"/>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7" name="Google Shape;1567;p49"/>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8" name="Google Shape;1568;p49"/>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9" name="Google Shape;1569;p49"/>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0" name="Google Shape;1570;p49"/>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1" name="Google Shape;1571;p49"/>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2" name="Google Shape;1572;p49"/>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3" name="Google Shape;1573;p49"/>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4" name="Google Shape;1574;p49"/>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5" name="Google Shape;1575;p49"/>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6" name="Google Shape;1576;p49"/>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7" name="Google Shape;1577;p49"/>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8" name="Google Shape;1578;p49"/>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9" name="Google Shape;1579;p49"/>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80" name="Google Shape;1580;p49"/>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81" name="Google Shape;1581;p49"/>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82" name="Google Shape;1582;p49"/>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83" name="Google Shape;1583;p49"/>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84" name="Google Shape;1584;p49"/>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1585" name="Google Shape;1585;p49"/>
          <p:cNvSpPr/>
          <p:nvPr/>
        </p:nvSpPr>
        <p:spPr>
          <a:xfrm rot="5400000">
            <a:off x="6218503" y="2218088"/>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6" name="Google Shape;1586;p49"/>
          <p:cNvGrpSpPr/>
          <p:nvPr/>
        </p:nvGrpSpPr>
        <p:grpSpPr>
          <a:xfrm rot="5400000">
            <a:off x="7600584" y="1589015"/>
            <a:ext cx="2146582" cy="38557"/>
            <a:chOff x="727444" y="4879925"/>
            <a:chExt cx="2146582" cy="38557"/>
          </a:xfrm>
        </p:grpSpPr>
        <p:sp>
          <p:nvSpPr>
            <p:cNvPr id="1587" name="Google Shape;1587;p49"/>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49"/>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49"/>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49"/>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49"/>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49"/>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49"/>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49"/>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49"/>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49"/>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49"/>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49"/>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49"/>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49"/>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49"/>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49"/>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49"/>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4" name="Google Shape;1604;p49"/>
          <p:cNvGrpSpPr/>
          <p:nvPr/>
        </p:nvGrpSpPr>
        <p:grpSpPr>
          <a:xfrm rot="5400000">
            <a:off x="7836098" y="1589098"/>
            <a:ext cx="2146527" cy="38391"/>
            <a:chOff x="1003048" y="4639073"/>
            <a:chExt cx="2146527" cy="38391"/>
          </a:xfrm>
        </p:grpSpPr>
        <p:sp>
          <p:nvSpPr>
            <p:cNvPr id="1605" name="Google Shape;1605;p49"/>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49"/>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49"/>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49"/>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49"/>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49"/>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49"/>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49"/>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49"/>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49"/>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49"/>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49"/>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49"/>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49"/>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49"/>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49"/>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49"/>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
    <p:spTree>
      <p:nvGrpSpPr>
        <p:cNvPr id="1622" name="Shape 1622"/>
        <p:cNvGrpSpPr/>
        <p:nvPr/>
      </p:nvGrpSpPr>
      <p:grpSpPr>
        <a:xfrm>
          <a:off x="0" y="0"/>
          <a:ext cx="0" cy="0"/>
          <a:chOff x="0" y="0"/>
          <a:chExt cx="0" cy="0"/>
        </a:xfrm>
      </p:grpSpPr>
      <p:sp>
        <p:nvSpPr>
          <p:cNvPr id="1623" name="Google Shape;1623;p50"/>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24" name="Google Shape;1624;p50"/>
          <p:cNvSpPr/>
          <p:nvPr/>
        </p:nvSpPr>
        <p:spPr>
          <a:xfrm rot="5400000">
            <a:off x="6218503" y="2218088"/>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5" name="Google Shape;1625;p50"/>
          <p:cNvGrpSpPr/>
          <p:nvPr/>
        </p:nvGrpSpPr>
        <p:grpSpPr>
          <a:xfrm rot="5400000">
            <a:off x="7600584" y="3515940"/>
            <a:ext cx="2146582" cy="38557"/>
            <a:chOff x="727444" y="4879925"/>
            <a:chExt cx="2146582" cy="38557"/>
          </a:xfrm>
        </p:grpSpPr>
        <p:sp>
          <p:nvSpPr>
            <p:cNvPr id="1626" name="Google Shape;1626;p50"/>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50"/>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50"/>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50"/>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50"/>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50"/>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50"/>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50"/>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50"/>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50"/>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50"/>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50"/>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50"/>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50"/>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50"/>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50"/>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50"/>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3" name="Google Shape;1643;p50"/>
          <p:cNvGrpSpPr/>
          <p:nvPr/>
        </p:nvGrpSpPr>
        <p:grpSpPr>
          <a:xfrm rot="5400000">
            <a:off x="7836098" y="3516023"/>
            <a:ext cx="2146527" cy="38391"/>
            <a:chOff x="1003048" y="4639073"/>
            <a:chExt cx="2146527" cy="38391"/>
          </a:xfrm>
        </p:grpSpPr>
        <p:sp>
          <p:nvSpPr>
            <p:cNvPr id="1644" name="Google Shape;1644;p50"/>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50"/>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50"/>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50"/>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50"/>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50"/>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50"/>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50"/>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50"/>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50"/>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50"/>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50"/>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50"/>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50"/>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50"/>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50"/>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50"/>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1" name="Google Shape;1661;p50"/>
          <p:cNvGrpSpPr/>
          <p:nvPr/>
        </p:nvGrpSpPr>
        <p:grpSpPr>
          <a:xfrm>
            <a:off x="7655518" y="244040"/>
            <a:ext cx="1064599" cy="1064600"/>
            <a:chOff x="1416675" y="4534375"/>
            <a:chExt cx="517625" cy="517600"/>
          </a:xfrm>
        </p:grpSpPr>
        <p:sp>
          <p:nvSpPr>
            <p:cNvPr id="1662" name="Google Shape;1662;p50"/>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50"/>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50"/>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50"/>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50"/>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50"/>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50"/>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50"/>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50"/>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50"/>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50"/>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3" name="Google Shape;1673;p50"/>
          <p:cNvSpPr/>
          <p:nvPr/>
        </p:nvSpPr>
        <p:spPr>
          <a:xfrm rot="7553619">
            <a:off x="-633042" y="4054151"/>
            <a:ext cx="1515742" cy="2025692"/>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4" name="Google Shape;1674;p50"/>
          <p:cNvGrpSpPr/>
          <p:nvPr/>
        </p:nvGrpSpPr>
        <p:grpSpPr>
          <a:xfrm rot="-1935074">
            <a:off x="-151323" y="3737289"/>
            <a:ext cx="912771" cy="2027071"/>
            <a:chOff x="1583900" y="3788625"/>
            <a:chExt cx="350900" cy="779275"/>
          </a:xfrm>
        </p:grpSpPr>
        <p:sp>
          <p:nvSpPr>
            <p:cNvPr id="1675" name="Google Shape;1675;p50"/>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76" name="Google Shape;1676;p50"/>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77" name="Google Shape;1677;p50"/>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78" name="Google Shape;1678;p50"/>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79" name="Google Shape;1679;p50"/>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0" name="Google Shape;1680;p50"/>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1" name="Google Shape;1681;p50"/>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2" name="Google Shape;1682;p50"/>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3" name="Google Shape;1683;p50"/>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4" name="Google Shape;1684;p50"/>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5" name="Google Shape;1685;p50"/>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6" name="Google Shape;1686;p50"/>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7" name="Google Shape;1687;p50"/>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8" name="Google Shape;1688;p50"/>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9" name="Google Shape;1689;p50"/>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0" name="Google Shape;1690;p50"/>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1" name="Google Shape;1691;p50"/>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2" name="Google Shape;1692;p50"/>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3" name="Google Shape;1693;p50"/>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4" name="Google Shape;1694;p50"/>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5" name="Google Shape;1695;p50"/>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6" name="Google Shape;1696;p50"/>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7" name="Google Shape;1697;p50"/>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8" name="Google Shape;1698;p50"/>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9" name="Google Shape;1699;p50"/>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0" name="Google Shape;1700;p50"/>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1" name="Google Shape;1701;p50"/>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2" name="Google Shape;1702;p50"/>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3" name="Google Shape;1703;p50"/>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4" name="Google Shape;1704;p50"/>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5" name="Google Shape;1705;p50"/>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6" name="Google Shape;1706;p50"/>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7" name="Google Shape;1707;p50"/>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8" name="Google Shape;1708;p50"/>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9" name="Google Shape;1709;p50"/>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0" name="Google Shape;1710;p50"/>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1" name="Google Shape;1711;p50"/>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2" name="Google Shape;1712;p50"/>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3" name="Google Shape;1713;p50"/>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4" name="Google Shape;1714;p50"/>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5" name="Google Shape;1715;p50"/>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6" name="Google Shape;1716;p50"/>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7" name="Google Shape;1717;p50"/>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8" name="Google Shape;1718;p50"/>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9" name="Google Shape;1719;p50"/>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20" name="Google Shape;1720;p50"/>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21" name="Google Shape;1721;p50"/>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22" name="Google Shape;1722;p50"/>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1723" name="Shape 172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
    <p:spTree>
      <p:nvGrpSpPr>
        <p:cNvPr id="1724" name="Shape 1724"/>
        <p:cNvGrpSpPr/>
        <p:nvPr/>
      </p:nvGrpSpPr>
      <p:grpSpPr>
        <a:xfrm>
          <a:off x="0" y="0"/>
          <a:ext cx="0" cy="0"/>
          <a:chOff x="0" y="0"/>
          <a:chExt cx="0" cy="0"/>
        </a:xfrm>
      </p:grpSpPr>
      <p:sp>
        <p:nvSpPr>
          <p:cNvPr id="1725" name="Google Shape;1725;p52"/>
          <p:cNvSpPr/>
          <p:nvPr/>
        </p:nvSpPr>
        <p:spPr>
          <a:xfrm rot="10800000">
            <a:off x="-3" y="4438641"/>
            <a:ext cx="9145233"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26" name="Google Shape;1726;p52"/>
          <p:cNvGrpSpPr/>
          <p:nvPr/>
        </p:nvGrpSpPr>
        <p:grpSpPr>
          <a:xfrm flipH="1">
            <a:off x="6278927" y="4889500"/>
            <a:ext cx="2146582" cy="38557"/>
            <a:chOff x="727444" y="4879925"/>
            <a:chExt cx="2146582" cy="38557"/>
          </a:xfrm>
        </p:grpSpPr>
        <p:sp>
          <p:nvSpPr>
            <p:cNvPr id="1727" name="Google Shape;1727;p52"/>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52"/>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52"/>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52"/>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52"/>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52"/>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52"/>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52"/>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52"/>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52"/>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52"/>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52"/>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52"/>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52"/>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52"/>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52"/>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52"/>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4" name="Google Shape;1744;p52"/>
          <p:cNvGrpSpPr/>
          <p:nvPr/>
        </p:nvGrpSpPr>
        <p:grpSpPr>
          <a:xfrm flipH="1">
            <a:off x="6278956" y="4654097"/>
            <a:ext cx="2146526" cy="38391"/>
            <a:chOff x="1003048" y="4639073"/>
            <a:chExt cx="2146527" cy="38391"/>
          </a:xfrm>
        </p:grpSpPr>
        <p:sp>
          <p:nvSpPr>
            <p:cNvPr id="1745" name="Google Shape;1745;p52"/>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52"/>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52"/>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52"/>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52"/>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52"/>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52"/>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52"/>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52"/>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52"/>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52"/>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52"/>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52"/>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52"/>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52"/>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52"/>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52"/>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2" name="Google Shape;1762;p52"/>
          <p:cNvSpPr/>
          <p:nvPr/>
        </p:nvSpPr>
        <p:spPr>
          <a:xfrm flipH="1" rot="-7135113">
            <a:off x="-795771" y="1190789"/>
            <a:ext cx="1964184" cy="2625007"/>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63" name="Google Shape;1763;p52"/>
          <p:cNvGrpSpPr/>
          <p:nvPr/>
        </p:nvGrpSpPr>
        <p:grpSpPr>
          <a:xfrm flipH="1" rot="1214275">
            <a:off x="-29550" y="1422334"/>
            <a:ext cx="912756" cy="2027039"/>
            <a:chOff x="1583900" y="3788625"/>
            <a:chExt cx="350900" cy="779275"/>
          </a:xfrm>
        </p:grpSpPr>
        <p:sp>
          <p:nvSpPr>
            <p:cNvPr id="1764" name="Google Shape;1764;p52"/>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65" name="Google Shape;1765;p52"/>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66" name="Google Shape;1766;p52"/>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67" name="Google Shape;1767;p52"/>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68" name="Google Shape;1768;p52"/>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69" name="Google Shape;1769;p52"/>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0" name="Google Shape;1770;p52"/>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1" name="Google Shape;1771;p52"/>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2" name="Google Shape;1772;p52"/>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3" name="Google Shape;1773;p52"/>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4" name="Google Shape;1774;p52"/>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5" name="Google Shape;1775;p52"/>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6" name="Google Shape;1776;p52"/>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7" name="Google Shape;1777;p52"/>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8" name="Google Shape;1778;p52"/>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9" name="Google Shape;1779;p52"/>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0" name="Google Shape;1780;p52"/>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1" name="Google Shape;1781;p52"/>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2" name="Google Shape;1782;p52"/>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3" name="Google Shape;1783;p52"/>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4" name="Google Shape;1784;p52"/>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5" name="Google Shape;1785;p52"/>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6" name="Google Shape;1786;p52"/>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7" name="Google Shape;1787;p52"/>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8" name="Google Shape;1788;p52"/>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9" name="Google Shape;1789;p52"/>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0" name="Google Shape;1790;p52"/>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1" name="Google Shape;1791;p52"/>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2" name="Google Shape;1792;p52"/>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3" name="Google Shape;1793;p52"/>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4" name="Google Shape;1794;p52"/>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5" name="Google Shape;1795;p52"/>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6" name="Google Shape;1796;p52"/>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7" name="Google Shape;1797;p52"/>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8" name="Google Shape;1798;p52"/>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9" name="Google Shape;1799;p52"/>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0" name="Google Shape;1800;p52"/>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1" name="Google Shape;1801;p52"/>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2" name="Google Shape;1802;p52"/>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3" name="Google Shape;1803;p52"/>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4" name="Google Shape;1804;p52"/>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5" name="Google Shape;1805;p52"/>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6" name="Google Shape;1806;p52"/>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7" name="Google Shape;1807;p52"/>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8" name="Google Shape;1808;p52"/>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9" name="Google Shape;1809;p52"/>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0" name="Google Shape;1810;p52"/>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1" name="Google Shape;1811;p52"/>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1812" name="Google Shape;1812;p52"/>
          <p:cNvSpPr/>
          <p:nvPr/>
        </p:nvSpPr>
        <p:spPr>
          <a:xfrm rot="7135113">
            <a:off x="8062329" y="-82211"/>
            <a:ext cx="1964184" cy="2625007"/>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13" name="Google Shape;1813;p52"/>
          <p:cNvGrpSpPr/>
          <p:nvPr/>
        </p:nvGrpSpPr>
        <p:grpSpPr>
          <a:xfrm rot="-1214275">
            <a:off x="8347536" y="149334"/>
            <a:ext cx="912756" cy="2027039"/>
            <a:chOff x="1583900" y="3788625"/>
            <a:chExt cx="350900" cy="779275"/>
          </a:xfrm>
        </p:grpSpPr>
        <p:sp>
          <p:nvSpPr>
            <p:cNvPr id="1814" name="Google Shape;1814;p52"/>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5" name="Google Shape;1815;p52"/>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6" name="Google Shape;1816;p52"/>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7" name="Google Shape;1817;p52"/>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8" name="Google Shape;1818;p52"/>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9" name="Google Shape;1819;p52"/>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0" name="Google Shape;1820;p52"/>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1" name="Google Shape;1821;p52"/>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2" name="Google Shape;1822;p52"/>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3" name="Google Shape;1823;p52"/>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4" name="Google Shape;1824;p52"/>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5" name="Google Shape;1825;p52"/>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6" name="Google Shape;1826;p52"/>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7" name="Google Shape;1827;p52"/>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8" name="Google Shape;1828;p52"/>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9" name="Google Shape;1829;p52"/>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0" name="Google Shape;1830;p52"/>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1" name="Google Shape;1831;p52"/>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2" name="Google Shape;1832;p52"/>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3" name="Google Shape;1833;p52"/>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4" name="Google Shape;1834;p52"/>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5" name="Google Shape;1835;p52"/>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6" name="Google Shape;1836;p52"/>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7" name="Google Shape;1837;p52"/>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8" name="Google Shape;1838;p52"/>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9" name="Google Shape;1839;p52"/>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0" name="Google Shape;1840;p52"/>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1" name="Google Shape;1841;p52"/>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2" name="Google Shape;1842;p52"/>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3" name="Google Shape;1843;p52"/>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4" name="Google Shape;1844;p52"/>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5" name="Google Shape;1845;p52"/>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6" name="Google Shape;1846;p52"/>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7" name="Google Shape;1847;p52"/>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8" name="Google Shape;1848;p52"/>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9" name="Google Shape;1849;p52"/>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0" name="Google Shape;1850;p52"/>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1" name="Google Shape;1851;p52"/>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2" name="Google Shape;1852;p52"/>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3" name="Google Shape;1853;p52"/>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4" name="Google Shape;1854;p52"/>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5" name="Google Shape;1855;p52"/>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6" name="Google Shape;1856;p52"/>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7" name="Google Shape;1857;p52"/>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8" name="Google Shape;1858;p52"/>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9" name="Google Shape;1859;p52"/>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60" name="Google Shape;1860;p52"/>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61" name="Google Shape;1861;p52"/>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1862" name="Google Shape;1862;p52"/>
          <p:cNvGrpSpPr/>
          <p:nvPr/>
        </p:nvGrpSpPr>
        <p:grpSpPr>
          <a:xfrm>
            <a:off x="1948812" y="3907238"/>
            <a:ext cx="982297" cy="982250"/>
            <a:chOff x="1416675" y="4534375"/>
            <a:chExt cx="517625" cy="517600"/>
          </a:xfrm>
        </p:grpSpPr>
        <p:sp>
          <p:nvSpPr>
            <p:cNvPr id="1863" name="Google Shape;1863;p52"/>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52"/>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52"/>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52"/>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52"/>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52"/>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52"/>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52"/>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52"/>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52"/>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52"/>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4" name="Google Shape;1874;p52"/>
          <p:cNvGrpSpPr/>
          <p:nvPr/>
        </p:nvGrpSpPr>
        <p:grpSpPr>
          <a:xfrm>
            <a:off x="6278962" y="-447262"/>
            <a:ext cx="982297" cy="982250"/>
            <a:chOff x="1416675" y="4534375"/>
            <a:chExt cx="517625" cy="517600"/>
          </a:xfrm>
        </p:grpSpPr>
        <p:sp>
          <p:nvSpPr>
            <p:cNvPr id="1875" name="Google Shape;1875;p52"/>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52"/>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52"/>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52"/>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52"/>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52"/>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52"/>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52"/>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52"/>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52"/>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52"/>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
    <p:spTree>
      <p:nvGrpSpPr>
        <p:cNvPr id="1886" name="Shape 1886"/>
        <p:cNvGrpSpPr/>
        <p:nvPr/>
      </p:nvGrpSpPr>
      <p:grpSpPr>
        <a:xfrm>
          <a:off x="0" y="0"/>
          <a:ext cx="0" cy="0"/>
          <a:chOff x="0" y="0"/>
          <a:chExt cx="0" cy="0"/>
        </a:xfrm>
      </p:grpSpPr>
      <p:sp>
        <p:nvSpPr>
          <p:cNvPr id="1887" name="Google Shape;1887;p53"/>
          <p:cNvSpPr/>
          <p:nvPr/>
        </p:nvSpPr>
        <p:spPr>
          <a:xfrm flipH="1" rot="-5400000">
            <a:off x="-2220647" y="2219325"/>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88" name="Google Shape;1888;p53"/>
          <p:cNvGrpSpPr/>
          <p:nvPr/>
        </p:nvGrpSpPr>
        <p:grpSpPr>
          <a:xfrm rot="5400000">
            <a:off x="-838567" y="1589015"/>
            <a:ext cx="2146582" cy="38557"/>
            <a:chOff x="727444" y="4879925"/>
            <a:chExt cx="2146582" cy="38557"/>
          </a:xfrm>
        </p:grpSpPr>
        <p:sp>
          <p:nvSpPr>
            <p:cNvPr id="1889" name="Google Shape;1889;p53"/>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53"/>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53"/>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53"/>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53"/>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53"/>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53"/>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53"/>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53"/>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53"/>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53"/>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53"/>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53"/>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53"/>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53"/>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53"/>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53"/>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6" name="Google Shape;1906;p53"/>
          <p:cNvGrpSpPr/>
          <p:nvPr/>
        </p:nvGrpSpPr>
        <p:grpSpPr>
          <a:xfrm rot="5400000">
            <a:off x="-603052" y="1589098"/>
            <a:ext cx="2146527" cy="38391"/>
            <a:chOff x="1003048" y="4639073"/>
            <a:chExt cx="2146527" cy="38391"/>
          </a:xfrm>
        </p:grpSpPr>
        <p:sp>
          <p:nvSpPr>
            <p:cNvPr id="1907" name="Google Shape;1907;p53"/>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53"/>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53"/>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53"/>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53"/>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53"/>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53"/>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53"/>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53"/>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53"/>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53"/>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53"/>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53"/>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53"/>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53"/>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53"/>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53"/>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24" name="Google Shape;1924;p53"/>
          <p:cNvSpPr/>
          <p:nvPr/>
        </p:nvSpPr>
        <p:spPr>
          <a:xfrm rot="5828490">
            <a:off x="7686000" y="3073905"/>
            <a:ext cx="2199705" cy="2939766"/>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25" name="Google Shape;1925;p53"/>
          <p:cNvGrpSpPr/>
          <p:nvPr/>
        </p:nvGrpSpPr>
        <p:grpSpPr>
          <a:xfrm flipH="1" rot="3185873">
            <a:off x="7456860" y="3659092"/>
            <a:ext cx="2392664" cy="1207924"/>
            <a:chOff x="-6052225" y="1317513"/>
            <a:chExt cx="5175342" cy="2612744"/>
          </a:xfrm>
        </p:grpSpPr>
        <p:sp>
          <p:nvSpPr>
            <p:cNvPr id="1926" name="Google Shape;1926;p53"/>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27" name="Google Shape;1927;p53"/>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28" name="Google Shape;1928;p53"/>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29" name="Google Shape;1929;p53"/>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0" name="Google Shape;1930;p53"/>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1" name="Google Shape;1931;p53"/>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2" name="Google Shape;1932;p53"/>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3" name="Google Shape;1933;p53"/>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4" name="Google Shape;1934;p53"/>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5" name="Google Shape;1935;p53"/>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6" name="Google Shape;1936;p53"/>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7" name="Google Shape;1937;p53"/>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8" name="Google Shape;1938;p53"/>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9" name="Google Shape;1939;p53"/>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0" name="Google Shape;1940;p53"/>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1" name="Google Shape;1941;p53"/>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2" name="Google Shape;1942;p53"/>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3" name="Google Shape;1943;p53"/>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4" name="Google Shape;1944;p53"/>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5" name="Google Shape;1945;p53"/>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6" name="Google Shape;1946;p53"/>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7" name="Google Shape;1947;p53"/>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8" name="Google Shape;1948;p53"/>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9" name="Google Shape;1949;p53"/>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0" name="Google Shape;1950;p53"/>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1" name="Google Shape;1951;p53"/>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2" name="Google Shape;1952;p53"/>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3" name="Google Shape;1953;p53"/>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4" name="Google Shape;1954;p53"/>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5" name="Google Shape;1955;p53"/>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6" name="Google Shape;1956;p53"/>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7" name="Google Shape;1957;p53"/>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8" name="Google Shape;1958;p53"/>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9" name="Google Shape;1959;p53"/>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0" name="Google Shape;1960;p53"/>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1" name="Google Shape;1961;p53"/>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2" name="Google Shape;1962;p53"/>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3" name="Google Shape;1963;p53"/>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4" name="Google Shape;1964;p53"/>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5" name="Google Shape;1965;p53"/>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6" name="Google Shape;1966;p53"/>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7" name="Google Shape;1967;p53"/>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8" name="Google Shape;1968;p53"/>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9" name="Google Shape;1969;p53"/>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70" name="Google Shape;1970;p53"/>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71" name="Google Shape;1971;p53"/>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72" name="Google Shape;1972;p53"/>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73" name="Google Shape;1973;p53"/>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1974" name="Google Shape;1974;p53"/>
          <p:cNvGrpSpPr/>
          <p:nvPr/>
        </p:nvGrpSpPr>
        <p:grpSpPr>
          <a:xfrm>
            <a:off x="1778898" y="-493062"/>
            <a:ext cx="1231326" cy="1231319"/>
            <a:chOff x="1416675" y="4534375"/>
            <a:chExt cx="517625" cy="517600"/>
          </a:xfrm>
        </p:grpSpPr>
        <p:sp>
          <p:nvSpPr>
            <p:cNvPr id="1975" name="Google Shape;1975;p53"/>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53"/>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53"/>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53"/>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53"/>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53"/>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53"/>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53"/>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53"/>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53"/>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53"/>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_1">
    <p:spTree>
      <p:nvGrpSpPr>
        <p:cNvPr id="189" name="Shape 189"/>
        <p:cNvGrpSpPr/>
        <p:nvPr/>
      </p:nvGrpSpPr>
      <p:grpSpPr>
        <a:xfrm>
          <a:off x="0" y="0"/>
          <a:ext cx="0" cy="0"/>
          <a:chOff x="0" y="0"/>
          <a:chExt cx="0" cy="0"/>
        </a:xfrm>
      </p:grpSpPr>
      <p:sp>
        <p:nvSpPr>
          <p:cNvPr id="190" name="Google Shape;190;p37"/>
          <p:cNvSpPr/>
          <p:nvPr/>
        </p:nvSpPr>
        <p:spPr>
          <a:xfrm rot="3220254">
            <a:off x="7556870" y="-871598"/>
            <a:ext cx="1856811" cy="2481510"/>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1" name="Google Shape;191;p37"/>
          <p:cNvGrpSpPr/>
          <p:nvPr/>
        </p:nvGrpSpPr>
        <p:grpSpPr>
          <a:xfrm flipH="1" rot="149938">
            <a:off x="6987405" y="-218101"/>
            <a:ext cx="2326458" cy="1174500"/>
            <a:chOff x="-6052225" y="1317513"/>
            <a:chExt cx="5175342" cy="2612744"/>
          </a:xfrm>
        </p:grpSpPr>
        <p:sp>
          <p:nvSpPr>
            <p:cNvPr id="192" name="Google Shape;192;p37"/>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 name="Google Shape;193;p37"/>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 name="Google Shape;194;p37"/>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 name="Google Shape;195;p37"/>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 name="Google Shape;196;p37"/>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7" name="Google Shape;197;p37"/>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8" name="Google Shape;198;p37"/>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9" name="Google Shape;199;p37"/>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0" name="Google Shape;200;p37"/>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1" name="Google Shape;201;p37"/>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2" name="Google Shape;202;p37"/>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3" name="Google Shape;203;p37"/>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4" name="Google Shape;204;p37"/>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5" name="Google Shape;205;p37"/>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6" name="Google Shape;206;p37"/>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7" name="Google Shape;207;p37"/>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8" name="Google Shape;208;p37"/>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9" name="Google Shape;209;p37"/>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0" name="Google Shape;210;p37"/>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1" name="Google Shape;211;p37"/>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2" name="Google Shape;212;p37"/>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3" name="Google Shape;213;p37"/>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4" name="Google Shape;214;p37"/>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5" name="Google Shape;215;p37"/>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6" name="Google Shape;216;p37"/>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7" name="Google Shape;217;p37"/>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8" name="Google Shape;218;p37"/>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9" name="Google Shape;219;p37"/>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0" name="Google Shape;220;p37"/>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1" name="Google Shape;221;p37"/>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2" name="Google Shape;222;p37"/>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3" name="Google Shape;223;p37"/>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4" name="Google Shape;224;p37"/>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5" name="Google Shape;225;p37"/>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6" name="Google Shape;226;p37"/>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7" name="Google Shape;227;p37"/>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8" name="Google Shape;228;p37"/>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9" name="Google Shape;229;p37"/>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0" name="Google Shape;230;p37"/>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1" name="Google Shape;231;p37"/>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2" name="Google Shape;232;p37"/>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3" name="Google Shape;233;p37"/>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4" name="Google Shape;234;p37"/>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5" name="Google Shape;235;p37"/>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6" name="Google Shape;236;p37"/>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7" name="Google Shape;237;p37"/>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8" name="Google Shape;238;p37"/>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9" name="Google Shape;239;p37"/>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240" name="Google Shape;240;p37"/>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41" name="Google Shape;241;p37"/>
          <p:cNvSpPr/>
          <p:nvPr/>
        </p:nvSpPr>
        <p:spPr>
          <a:xfrm flipH="1" rot="10800000">
            <a:off x="-3" y="4438641"/>
            <a:ext cx="9145233"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2" name="Google Shape;242;p37"/>
          <p:cNvGrpSpPr/>
          <p:nvPr/>
        </p:nvGrpSpPr>
        <p:grpSpPr>
          <a:xfrm>
            <a:off x="6282317" y="4889500"/>
            <a:ext cx="2146582" cy="38557"/>
            <a:chOff x="727444" y="4879925"/>
            <a:chExt cx="2146582" cy="38557"/>
          </a:xfrm>
        </p:grpSpPr>
        <p:sp>
          <p:nvSpPr>
            <p:cNvPr id="243" name="Google Shape;243;p37"/>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7"/>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7"/>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7"/>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7"/>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7"/>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7"/>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7"/>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7"/>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7"/>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7"/>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7"/>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7"/>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7"/>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7"/>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7"/>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7"/>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 name="Google Shape;260;p37"/>
          <p:cNvGrpSpPr/>
          <p:nvPr/>
        </p:nvGrpSpPr>
        <p:grpSpPr>
          <a:xfrm>
            <a:off x="6282345" y="4654097"/>
            <a:ext cx="2146527" cy="38391"/>
            <a:chOff x="1003048" y="4639073"/>
            <a:chExt cx="2146527" cy="38391"/>
          </a:xfrm>
        </p:grpSpPr>
        <p:sp>
          <p:nvSpPr>
            <p:cNvPr id="261" name="Google Shape;261;p37"/>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7"/>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7"/>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7"/>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7"/>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7"/>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7"/>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7"/>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7"/>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7"/>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7"/>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7"/>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7"/>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7"/>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7"/>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7"/>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7"/>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8" name="Google Shape;278;p37"/>
          <p:cNvGrpSpPr/>
          <p:nvPr/>
        </p:nvGrpSpPr>
        <p:grpSpPr>
          <a:xfrm>
            <a:off x="465743" y="4182208"/>
            <a:ext cx="852632" cy="852591"/>
            <a:chOff x="1416675" y="4534375"/>
            <a:chExt cx="517625" cy="517600"/>
          </a:xfrm>
        </p:grpSpPr>
        <p:sp>
          <p:nvSpPr>
            <p:cNvPr id="279" name="Google Shape;279;p37"/>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7"/>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7"/>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7"/>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7"/>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7"/>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7"/>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7"/>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7"/>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7"/>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7"/>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0" name="Shape 290"/>
        <p:cNvGrpSpPr/>
        <p:nvPr/>
      </p:nvGrpSpPr>
      <p:grpSpPr>
        <a:xfrm>
          <a:off x="0" y="0"/>
          <a:ext cx="0" cy="0"/>
          <a:chOff x="0" y="0"/>
          <a:chExt cx="0" cy="0"/>
        </a:xfrm>
      </p:grpSpPr>
      <p:sp>
        <p:nvSpPr>
          <p:cNvPr id="291" name="Google Shape;291;p38"/>
          <p:cNvSpPr/>
          <p:nvPr/>
        </p:nvSpPr>
        <p:spPr>
          <a:xfrm flipH="1" rot="10800000">
            <a:off x="-3" y="4438641"/>
            <a:ext cx="9145233"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2" name="Google Shape;292;p38"/>
          <p:cNvGrpSpPr/>
          <p:nvPr/>
        </p:nvGrpSpPr>
        <p:grpSpPr>
          <a:xfrm>
            <a:off x="720012" y="-480063"/>
            <a:ext cx="1090688" cy="1090635"/>
            <a:chOff x="1416675" y="4534375"/>
            <a:chExt cx="517625" cy="517600"/>
          </a:xfrm>
        </p:grpSpPr>
        <p:sp>
          <p:nvSpPr>
            <p:cNvPr id="293" name="Google Shape;293;p38"/>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8"/>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8"/>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8"/>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8"/>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8"/>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8"/>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8"/>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8"/>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8"/>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8"/>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4" name="Google Shape;304;p38"/>
          <p:cNvSpPr/>
          <p:nvPr/>
        </p:nvSpPr>
        <p:spPr>
          <a:xfrm rot="3576816">
            <a:off x="7289044" y="-826946"/>
            <a:ext cx="2279705" cy="3046681"/>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5" name="Google Shape;305;p38"/>
          <p:cNvGrpSpPr/>
          <p:nvPr/>
        </p:nvGrpSpPr>
        <p:grpSpPr>
          <a:xfrm flipH="1" rot="435243">
            <a:off x="7131760" y="151532"/>
            <a:ext cx="2479687" cy="1251857"/>
            <a:chOff x="-6052225" y="1317513"/>
            <a:chExt cx="5175342" cy="2612744"/>
          </a:xfrm>
        </p:grpSpPr>
        <p:sp>
          <p:nvSpPr>
            <p:cNvPr id="306" name="Google Shape;306;p38"/>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07" name="Google Shape;307;p38"/>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08" name="Google Shape;308;p38"/>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09" name="Google Shape;309;p38"/>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0" name="Google Shape;310;p38"/>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1" name="Google Shape;311;p38"/>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2" name="Google Shape;312;p38"/>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3" name="Google Shape;313;p38"/>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4" name="Google Shape;314;p38"/>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5" name="Google Shape;315;p38"/>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6" name="Google Shape;316;p38"/>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7" name="Google Shape;317;p38"/>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8" name="Google Shape;318;p38"/>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9" name="Google Shape;319;p38"/>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0" name="Google Shape;320;p38"/>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1" name="Google Shape;321;p38"/>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2" name="Google Shape;322;p38"/>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3" name="Google Shape;323;p38"/>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4" name="Google Shape;324;p38"/>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5" name="Google Shape;325;p38"/>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6" name="Google Shape;326;p38"/>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7" name="Google Shape;327;p38"/>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8" name="Google Shape;328;p38"/>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9" name="Google Shape;329;p38"/>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0" name="Google Shape;330;p38"/>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1" name="Google Shape;331;p38"/>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2" name="Google Shape;332;p38"/>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3" name="Google Shape;333;p38"/>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4" name="Google Shape;334;p38"/>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5" name="Google Shape;335;p38"/>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6" name="Google Shape;336;p38"/>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7" name="Google Shape;337;p38"/>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8" name="Google Shape;338;p38"/>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9" name="Google Shape;339;p38"/>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0" name="Google Shape;340;p38"/>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1" name="Google Shape;341;p38"/>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2" name="Google Shape;342;p38"/>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3" name="Google Shape;343;p38"/>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4" name="Google Shape;344;p38"/>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5" name="Google Shape;345;p38"/>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6" name="Google Shape;346;p38"/>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7" name="Google Shape;347;p38"/>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8" name="Google Shape;348;p38"/>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9" name="Google Shape;349;p38"/>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50" name="Google Shape;350;p38"/>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51" name="Google Shape;351;p38"/>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52" name="Google Shape;352;p38"/>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53" name="Google Shape;353;p38"/>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354" name="Google Shape;354;p38"/>
          <p:cNvSpPr txBox="1"/>
          <p:nvPr>
            <p:ph idx="1" type="subTitle"/>
          </p:nvPr>
        </p:nvSpPr>
        <p:spPr>
          <a:xfrm>
            <a:off x="720000" y="2214750"/>
            <a:ext cx="4946700" cy="137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7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5" name="Google Shape;355;p38"/>
          <p:cNvSpPr txBox="1"/>
          <p:nvPr>
            <p:ph type="title"/>
          </p:nvPr>
        </p:nvSpPr>
        <p:spPr>
          <a:xfrm>
            <a:off x="720000" y="1551450"/>
            <a:ext cx="4717200" cy="66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sz="38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356" name="Google Shape;356;p38"/>
          <p:cNvGrpSpPr/>
          <p:nvPr/>
        </p:nvGrpSpPr>
        <p:grpSpPr>
          <a:xfrm>
            <a:off x="6282317" y="4889500"/>
            <a:ext cx="2146582" cy="38557"/>
            <a:chOff x="727444" y="4879925"/>
            <a:chExt cx="2146582" cy="38557"/>
          </a:xfrm>
        </p:grpSpPr>
        <p:sp>
          <p:nvSpPr>
            <p:cNvPr id="357" name="Google Shape;357;p38"/>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8"/>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8"/>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8"/>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8"/>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8"/>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8"/>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8"/>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8"/>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8"/>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8"/>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8"/>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8"/>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8"/>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8"/>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8"/>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8"/>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 name="Google Shape;374;p38"/>
          <p:cNvGrpSpPr/>
          <p:nvPr/>
        </p:nvGrpSpPr>
        <p:grpSpPr>
          <a:xfrm>
            <a:off x="6282345" y="4654097"/>
            <a:ext cx="2146527" cy="38391"/>
            <a:chOff x="1003048" y="4639073"/>
            <a:chExt cx="2146527" cy="38391"/>
          </a:xfrm>
        </p:grpSpPr>
        <p:sp>
          <p:nvSpPr>
            <p:cNvPr id="375" name="Google Shape;375;p38"/>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8"/>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8"/>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8"/>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8"/>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8"/>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8"/>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8"/>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8"/>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8"/>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8"/>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8"/>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8"/>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8"/>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8"/>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8"/>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8"/>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2" name="Shape 392"/>
        <p:cNvGrpSpPr/>
        <p:nvPr/>
      </p:nvGrpSpPr>
      <p:grpSpPr>
        <a:xfrm>
          <a:off x="0" y="0"/>
          <a:ext cx="0" cy="0"/>
          <a:chOff x="0" y="0"/>
          <a:chExt cx="0" cy="0"/>
        </a:xfrm>
      </p:grpSpPr>
      <p:sp>
        <p:nvSpPr>
          <p:cNvPr id="393" name="Google Shape;393;p39"/>
          <p:cNvSpPr/>
          <p:nvPr/>
        </p:nvSpPr>
        <p:spPr>
          <a:xfrm rot="5400000">
            <a:off x="6218503" y="2218088"/>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4" name="Google Shape;394;p39"/>
          <p:cNvGrpSpPr/>
          <p:nvPr/>
        </p:nvGrpSpPr>
        <p:grpSpPr>
          <a:xfrm>
            <a:off x="7963271" y="4047641"/>
            <a:ext cx="931259" cy="931214"/>
            <a:chOff x="1416675" y="4534375"/>
            <a:chExt cx="517625" cy="517600"/>
          </a:xfrm>
        </p:grpSpPr>
        <p:sp>
          <p:nvSpPr>
            <p:cNvPr id="395" name="Google Shape;395;p39"/>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9"/>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9"/>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9"/>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9"/>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9"/>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9"/>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9"/>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9"/>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9"/>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9"/>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6" name="Google Shape;406;p39"/>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07" name="Google Shape;407;p39"/>
          <p:cNvSpPr txBox="1"/>
          <p:nvPr>
            <p:ph idx="1" type="body"/>
          </p:nvPr>
        </p:nvSpPr>
        <p:spPr>
          <a:xfrm>
            <a:off x="720000" y="1152475"/>
            <a:ext cx="71667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AutoNum type="arabicPeriod"/>
              <a:defRPr sz="1200">
                <a:solidFill>
                  <a:srgbClr val="434343"/>
                </a:solidFill>
              </a:defRPr>
            </a:lvl1pPr>
            <a:lvl2pPr indent="-304800" lvl="1" marL="914400" algn="l">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algn="l">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algn="l">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algn="l">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algn="l">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algn="l">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algn="l">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grpSp>
        <p:nvGrpSpPr>
          <p:cNvPr id="408" name="Google Shape;408;p39"/>
          <p:cNvGrpSpPr/>
          <p:nvPr/>
        </p:nvGrpSpPr>
        <p:grpSpPr>
          <a:xfrm rot="5400000">
            <a:off x="7600584" y="1589015"/>
            <a:ext cx="2146582" cy="38557"/>
            <a:chOff x="727444" y="4879925"/>
            <a:chExt cx="2146582" cy="38557"/>
          </a:xfrm>
        </p:grpSpPr>
        <p:sp>
          <p:nvSpPr>
            <p:cNvPr id="409" name="Google Shape;409;p39"/>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9"/>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9"/>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9"/>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9"/>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9"/>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9"/>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9"/>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9"/>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9"/>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9"/>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9"/>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9"/>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9"/>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9"/>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9"/>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6" name="Google Shape;426;p39"/>
          <p:cNvGrpSpPr/>
          <p:nvPr/>
        </p:nvGrpSpPr>
        <p:grpSpPr>
          <a:xfrm rot="5400000">
            <a:off x="7836098" y="1589098"/>
            <a:ext cx="2146527" cy="38391"/>
            <a:chOff x="1003048" y="4639073"/>
            <a:chExt cx="2146527" cy="38391"/>
          </a:xfrm>
        </p:grpSpPr>
        <p:sp>
          <p:nvSpPr>
            <p:cNvPr id="427" name="Google Shape;427;p39"/>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9"/>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9"/>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9"/>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9"/>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9"/>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9"/>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9"/>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9"/>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9"/>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9"/>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9"/>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9"/>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9"/>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9"/>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9"/>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9"/>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4" name="Shape 444"/>
        <p:cNvGrpSpPr/>
        <p:nvPr/>
      </p:nvGrpSpPr>
      <p:grpSpPr>
        <a:xfrm>
          <a:off x="0" y="0"/>
          <a:ext cx="0" cy="0"/>
          <a:chOff x="0" y="0"/>
          <a:chExt cx="0" cy="0"/>
        </a:xfrm>
      </p:grpSpPr>
      <p:sp>
        <p:nvSpPr>
          <p:cNvPr id="445" name="Google Shape;445;p40"/>
          <p:cNvSpPr/>
          <p:nvPr/>
        </p:nvSpPr>
        <p:spPr>
          <a:xfrm rot="-5400000">
            <a:off x="4062043" y="88416"/>
            <a:ext cx="1019964" cy="9247901"/>
          </a:xfrm>
          <a:custGeom>
            <a:rect b="b" l="l" r="r" t="t"/>
            <a:pathLst>
              <a:path extrusionOk="0" h="93145" w="16246">
                <a:moveTo>
                  <a:pt x="0" y="1"/>
                </a:moveTo>
                <a:lnTo>
                  <a:pt x="0" y="93144"/>
                </a:lnTo>
                <a:lnTo>
                  <a:pt x="16246" y="93144"/>
                </a:lnTo>
                <a:lnTo>
                  <a:pt x="162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0"/>
          <p:cNvSpPr/>
          <p:nvPr/>
        </p:nvSpPr>
        <p:spPr>
          <a:xfrm rot="2215430">
            <a:off x="7188860" y="-1141712"/>
            <a:ext cx="2610567" cy="3488857"/>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0"/>
          <p:cNvSpPr/>
          <p:nvPr/>
        </p:nvSpPr>
        <p:spPr>
          <a:xfrm flipH="1" rot="-2215430">
            <a:off x="-1619090" y="1220350"/>
            <a:ext cx="2610567" cy="3488857"/>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8" name="Google Shape;448;p40"/>
          <p:cNvGrpSpPr/>
          <p:nvPr/>
        </p:nvGrpSpPr>
        <p:grpSpPr>
          <a:xfrm rot="-5400000">
            <a:off x="7806892" y="-447689"/>
            <a:ext cx="1090632" cy="2422143"/>
            <a:chOff x="1583900" y="3788625"/>
            <a:chExt cx="350900" cy="779275"/>
          </a:xfrm>
        </p:grpSpPr>
        <p:sp>
          <p:nvSpPr>
            <p:cNvPr id="449" name="Google Shape;449;p40"/>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0" name="Google Shape;450;p40"/>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1" name="Google Shape;451;p40"/>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2" name="Google Shape;452;p40"/>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3" name="Google Shape;453;p40"/>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4" name="Google Shape;454;p40"/>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5" name="Google Shape;455;p40"/>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6" name="Google Shape;456;p40"/>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7" name="Google Shape;457;p40"/>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8" name="Google Shape;458;p40"/>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9" name="Google Shape;459;p40"/>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0" name="Google Shape;460;p40"/>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1" name="Google Shape;461;p40"/>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2" name="Google Shape;462;p40"/>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3" name="Google Shape;463;p40"/>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4" name="Google Shape;464;p40"/>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5" name="Google Shape;465;p40"/>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6" name="Google Shape;466;p40"/>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7" name="Google Shape;467;p40"/>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8" name="Google Shape;468;p40"/>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9" name="Google Shape;469;p40"/>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0" name="Google Shape;470;p40"/>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1" name="Google Shape;471;p40"/>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2" name="Google Shape;472;p40"/>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3" name="Google Shape;473;p40"/>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4" name="Google Shape;474;p40"/>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5" name="Google Shape;475;p40"/>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6" name="Google Shape;476;p40"/>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7" name="Google Shape;477;p40"/>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8" name="Google Shape;478;p40"/>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9" name="Google Shape;479;p40"/>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0" name="Google Shape;480;p40"/>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1" name="Google Shape;481;p40"/>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2" name="Google Shape;482;p40"/>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3" name="Google Shape;483;p40"/>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4" name="Google Shape;484;p40"/>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5" name="Google Shape;485;p40"/>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6" name="Google Shape;486;p40"/>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7" name="Google Shape;487;p40"/>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8" name="Google Shape;488;p40"/>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9" name="Google Shape;489;p40"/>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0" name="Google Shape;490;p40"/>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1" name="Google Shape;491;p40"/>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2" name="Google Shape;492;p40"/>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3" name="Google Shape;493;p40"/>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4" name="Google Shape;494;p40"/>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5" name="Google Shape;495;p40"/>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6" name="Google Shape;496;p40"/>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497" name="Google Shape;497;p40"/>
          <p:cNvGrpSpPr/>
          <p:nvPr/>
        </p:nvGrpSpPr>
        <p:grpSpPr>
          <a:xfrm flipH="1" rot="6725584">
            <a:off x="-4221" y="1509980"/>
            <a:ext cx="1090638" cy="2422149"/>
            <a:chOff x="1583900" y="3788625"/>
            <a:chExt cx="350900" cy="779275"/>
          </a:xfrm>
        </p:grpSpPr>
        <p:sp>
          <p:nvSpPr>
            <p:cNvPr id="498" name="Google Shape;498;p40"/>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9" name="Google Shape;499;p40"/>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0" name="Google Shape;500;p40"/>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1" name="Google Shape;501;p40"/>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2" name="Google Shape;502;p40"/>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3" name="Google Shape;503;p40"/>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4" name="Google Shape;504;p40"/>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5" name="Google Shape;505;p40"/>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6" name="Google Shape;506;p40"/>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7" name="Google Shape;507;p40"/>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8" name="Google Shape;508;p40"/>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9" name="Google Shape;509;p40"/>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0" name="Google Shape;510;p40"/>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1" name="Google Shape;511;p40"/>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2" name="Google Shape;512;p40"/>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3" name="Google Shape;513;p40"/>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4" name="Google Shape;514;p40"/>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5" name="Google Shape;515;p40"/>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6" name="Google Shape;516;p40"/>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7" name="Google Shape;517;p40"/>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8" name="Google Shape;518;p40"/>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9" name="Google Shape;519;p40"/>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0" name="Google Shape;520;p40"/>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1" name="Google Shape;521;p40"/>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2" name="Google Shape;522;p40"/>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3" name="Google Shape;523;p40"/>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4" name="Google Shape;524;p40"/>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5" name="Google Shape;525;p40"/>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6" name="Google Shape;526;p40"/>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7" name="Google Shape;527;p40"/>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8" name="Google Shape;528;p40"/>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9" name="Google Shape;529;p40"/>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0" name="Google Shape;530;p40"/>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1" name="Google Shape;531;p40"/>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2" name="Google Shape;532;p40"/>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3" name="Google Shape;533;p40"/>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4" name="Google Shape;534;p40"/>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5" name="Google Shape;535;p40"/>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6" name="Google Shape;536;p40"/>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7" name="Google Shape;537;p40"/>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8" name="Google Shape;538;p40"/>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9" name="Google Shape;539;p40"/>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40" name="Google Shape;540;p40"/>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41" name="Google Shape;541;p40"/>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42" name="Google Shape;542;p40"/>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43" name="Google Shape;543;p40"/>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44" name="Google Shape;544;p40"/>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45" name="Google Shape;545;p40"/>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546" name="Google Shape;546;p40"/>
          <p:cNvGrpSpPr/>
          <p:nvPr/>
        </p:nvGrpSpPr>
        <p:grpSpPr>
          <a:xfrm>
            <a:off x="7450237" y="3827837"/>
            <a:ext cx="1090688" cy="1090635"/>
            <a:chOff x="1416675" y="4534375"/>
            <a:chExt cx="517625" cy="517600"/>
          </a:xfrm>
        </p:grpSpPr>
        <p:sp>
          <p:nvSpPr>
            <p:cNvPr id="547" name="Google Shape;547;p40"/>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0"/>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0"/>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0"/>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0"/>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0"/>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40"/>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0"/>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0"/>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0"/>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0"/>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8" name="Google Shape;558;p40"/>
          <p:cNvSpPr txBox="1"/>
          <p:nvPr>
            <p:ph type="title"/>
          </p:nvPr>
        </p:nvSpPr>
        <p:spPr>
          <a:xfrm>
            <a:off x="2391900" y="2174225"/>
            <a:ext cx="4360200" cy="60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59" name="Google Shape;559;p40"/>
          <p:cNvSpPr txBox="1"/>
          <p:nvPr>
            <p:ph idx="2" type="title"/>
          </p:nvPr>
        </p:nvSpPr>
        <p:spPr>
          <a:xfrm>
            <a:off x="3953400" y="1097975"/>
            <a:ext cx="12372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60" name="Google Shape;560;p40"/>
          <p:cNvSpPr txBox="1"/>
          <p:nvPr>
            <p:ph idx="1" type="subTitle"/>
          </p:nvPr>
        </p:nvSpPr>
        <p:spPr>
          <a:xfrm>
            <a:off x="2391900" y="2892325"/>
            <a:ext cx="4360200" cy="39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561" name="Google Shape;561;p40"/>
          <p:cNvGrpSpPr/>
          <p:nvPr/>
        </p:nvGrpSpPr>
        <p:grpSpPr>
          <a:xfrm>
            <a:off x="865218" y="4879925"/>
            <a:ext cx="2146582" cy="38557"/>
            <a:chOff x="727444" y="4879925"/>
            <a:chExt cx="2146582" cy="38557"/>
          </a:xfrm>
        </p:grpSpPr>
        <p:sp>
          <p:nvSpPr>
            <p:cNvPr id="562" name="Google Shape;562;p40"/>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0"/>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0"/>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0"/>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0"/>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0"/>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0"/>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0"/>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0"/>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0"/>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40"/>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0"/>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0"/>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0"/>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0"/>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0"/>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0"/>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9" name="Google Shape;579;p40"/>
          <p:cNvGrpSpPr/>
          <p:nvPr/>
        </p:nvGrpSpPr>
        <p:grpSpPr>
          <a:xfrm>
            <a:off x="865245" y="4644522"/>
            <a:ext cx="2146527" cy="38391"/>
            <a:chOff x="1003048" y="4639073"/>
            <a:chExt cx="2146527" cy="38391"/>
          </a:xfrm>
        </p:grpSpPr>
        <p:sp>
          <p:nvSpPr>
            <p:cNvPr id="580" name="Google Shape;580;p40"/>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0"/>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0"/>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0"/>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0"/>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0"/>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0"/>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0"/>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0"/>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0"/>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0"/>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0"/>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0"/>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0"/>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0"/>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0"/>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0"/>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7" name="Google Shape;597;p40"/>
          <p:cNvGrpSpPr/>
          <p:nvPr/>
        </p:nvGrpSpPr>
        <p:grpSpPr>
          <a:xfrm>
            <a:off x="865218" y="4409007"/>
            <a:ext cx="2146582" cy="38502"/>
            <a:chOff x="727444" y="4409007"/>
            <a:chExt cx="2146582" cy="38502"/>
          </a:xfrm>
        </p:grpSpPr>
        <p:sp>
          <p:nvSpPr>
            <p:cNvPr id="598" name="Google Shape;598;p40"/>
            <p:cNvSpPr/>
            <p:nvPr/>
          </p:nvSpPr>
          <p:spPr>
            <a:xfrm rot="-5400000">
              <a:off x="724678" y="4411828"/>
              <a:ext cx="38446" cy="32915"/>
            </a:xfrm>
            <a:custGeom>
              <a:rect b="b" l="l" r="r" t="t"/>
              <a:pathLst>
                <a:path extrusionOk="0" h="595" w="695">
                  <a:moveTo>
                    <a:pt x="397" y="0"/>
                  </a:moveTo>
                  <a:cubicBezTo>
                    <a:pt x="133" y="0"/>
                    <a:pt x="1" y="321"/>
                    <a:pt x="187" y="507"/>
                  </a:cubicBezTo>
                  <a:cubicBezTo>
                    <a:pt x="248" y="568"/>
                    <a:pt x="323" y="595"/>
                    <a:pt x="396" y="595"/>
                  </a:cubicBezTo>
                  <a:cubicBezTo>
                    <a:pt x="548" y="595"/>
                    <a:pt x="694" y="476"/>
                    <a:pt x="694" y="298"/>
                  </a:cubicBezTo>
                  <a:cubicBezTo>
                    <a:pt x="694"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0"/>
            <p:cNvSpPr/>
            <p:nvPr/>
          </p:nvSpPr>
          <p:spPr>
            <a:xfrm rot="-5400000">
              <a:off x="855980" y="4411800"/>
              <a:ext cx="38446" cy="32971"/>
            </a:xfrm>
            <a:custGeom>
              <a:rect b="b" l="l" r="r" t="t"/>
              <a:pathLst>
                <a:path extrusionOk="0" h="596" w="695">
                  <a:moveTo>
                    <a:pt x="397" y="1"/>
                  </a:moveTo>
                  <a:cubicBezTo>
                    <a:pt x="133" y="2"/>
                    <a:pt x="1" y="321"/>
                    <a:pt x="187" y="508"/>
                  </a:cubicBezTo>
                  <a:cubicBezTo>
                    <a:pt x="248" y="569"/>
                    <a:pt x="323" y="596"/>
                    <a:pt x="396" y="596"/>
                  </a:cubicBezTo>
                  <a:cubicBezTo>
                    <a:pt x="548" y="596"/>
                    <a:pt x="694" y="478"/>
                    <a:pt x="694" y="299"/>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0"/>
            <p:cNvSpPr/>
            <p:nvPr/>
          </p:nvSpPr>
          <p:spPr>
            <a:xfrm rot="-5400000">
              <a:off x="987476" y="4411745"/>
              <a:ext cx="38501" cy="33026"/>
            </a:xfrm>
            <a:custGeom>
              <a:rect b="b" l="l" r="r" t="t"/>
              <a:pathLst>
                <a:path extrusionOk="0" h="597" w="696">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0"/>
            <p:cNvSpPr/>
            <p:nvPr/>
          </p:nvSpPr>
          <p:spPr>
            <a:xfrm rot="-5400000">
              <a:off x="1118916" y="4411800"/>
              <a:ext cx="38446" cy="32971"/>
            </a:xfrm>
            <a:custGeom>
              <a:rect b="b" l="l" r="r" t="t"/>
              <a:pathLst>
                <a:path extrusionOk="0" h="596" w="695">
                  <a:moveTo>
                    <a:pt x="397" y="1"/>
                  </a:moveTo>
                  <a:cubicBezTo>
                    <a:pt x="133" y="1"/>
                    <a:pt x="1" y="321"/>
                    <a:pt x="187" y="508"/>
                  </a:cubicBezTo>
                  <a:cubicBezTo>
                    <a:pt x="248" y="568"/>
                    <a:pt x="323" y="595"/>
                    <a:pt x="396" y="595"/>
                  </a:cubicBezTo>
                  <a:cubicBezTo>
                    <a:pt x="548" y="595"/>
                    <a:pt x="694"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0"/>
            <p:cNvSpPr/>
            <p:nvPr/>
          </p:nvSpPr>
          <p:spPr>
            <a:xfrm rot="-5400000">
              <a:off x="1250357" y="4411800"/>
              <a:ext cx="38446" cy="32971"/>
            </a:xfrm>
            <a:custGeom>
              <a:rect b="b" l="l" r="r" t="t"/>
              <a:pathLst>
                <a:path extrusionOk="0" h="596" w="695">
                  <a:moveTo>
                    <a:pt x="400" y="1"/>
                  </a:moveTo>
                  <a:cubicBezTo>
                    <a:pt x="399" y="1"/>
                    <a:pt x="398" y="1"/>
                    <a:pt x="397" y="1"/>
                  </a:cubicBezTo>
                  <a:cubicBezTo>
                    <a:pt x="133" y="1"/>
                    <a:pt x="1" y="321"/>
                    <a:pt x="187" y="508"/>
                  </a:cubicBezTo>
                  <a:cubicBezTo>
                    <a:pt x="248" y="568"/>
                    <a:pt x="322" y="595"/>
                    <a:pt x="395" y="595"/>
                  </a:cubicBezTo>
                  <a:cubicBezTo>
                    <a:pt x="548" y="595"/>
                    <a:pt x="694" y="477"/>
                    <a:pt x="694" y="298"/>
                  </a:cubicBezTo>
                  <a:cubicBezTo>
                    <a:pt x="694" y="134"/>
                    <a:pt x="562"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0"/>
            <p:cNvSpPr/>
            <p:nvPr/>
          </p:nvSpPr>
          <p:spPr>
            <a:xfrm rot="-5400000">
              <a:off x="1381742" y="4411800"/>
              <a:ext cx="38501" cy="32915"/>
            </a:xfrm>
            <a:custGeom>
              <a:rect b="b" l="l" r="r" t="t"/>
              <a:pathLst>
                <a:path extrusionOk="0" h="595" w="696">
                  <a:moveTo>
                    <a:pt x="397" y="0"/>
                  </a:moveTo>
                  <a:cubicBezTo>
                    <a:pt x="131" y="0"/>
                    <a:pt x="1" y="321"/>
                    <a:pt x="187" y="508"/>
                  </a:cubicBezTo>
                  <a:cubicBezTo>
                    <a:pt x="248" y="568"/>
                    <a:pt x="322" y="595"/>
                    <a:pt x="395" y="595"/>
                  </a:cubicBezTo>
                  <a:cubicBezTo>
                    <a:pt x="549" y="595"/>
                    <a:pt x="695" y="476"/>
                    <a:pt x="694" y="296"/>
                  </a:cubicBezTo>
                  <a:cubicBezTo>
                    <a:pt x="693"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0"/>
            <p:cNvSpPr/>
            <p:nvPr/>
          </p:nvSpPr>
          <p:spPr>
            <a:xfrm rot="-5400000">
              <a:off x="1513154" y="4411828"/>
              <a:ext cx="38446" cy="32915"/>
            </a:xfrm>
            <a:custGeom>
              <a:rect b="b" l="l" r="r" t="t"/>
              <a:pathLst>
                <a:path extrusionOk="0" h="595" w="695">
                  <a:moveTo>
                    <a:pt x="397" y="0"/>
                  </a:moveTo>
                  <a:cubicBezTo>
                    <a:pt x="133" y="0"/>
                    <a:pt x="1" y="320"/>
                    <a:pt x="187" y="507"/>
                  </a:cubicBezTo>
                  <a:cubicBezTo>
                    <a:pt x="248" y="567"/>
                    <a:pt x="323" y="594"/>
                    <a:pt x="396" y="594"/>
                  </a:cubicBezTo>
                  <a:cubicBezTo>
                    <a:pt x="548" y="594"/>
                    <a:pt x="694" y="476"/>
                    <a:pt x="694" y="297"/>
                  </a:cubicBezTo>
                  <a:cubicBezTo>
                    <a:pt x="694" y="132"/>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0"/>
            <p:cNvSpPr/>
            <p:nvPr/>
          </p:nvSpPr>
          <p:spPr>
            <a:xfrm rot="-5400000">
              <a:off x="1655520" y="4411745"/>
              <a:ext cx="38501" cy="33026"/>
            </a:xfrm>
            <a:custGeom>
              <a:rect b="b" l="l" r="r" t="t"/>
              <a:pathLst>
                <a:path extrusionOk="0" h="597" w="696">
                  <a:moveTo>
                    <a:pt x="397" y="1"/>
                  </a:moveTo>
                  <a:cubicBezTo>
                    <a:pt x="131" y="2"/>
                    <a:pt x="1" y="322"/>
                    <a:pt x="187" y="509"/>
                  </a:cubicBezTo>
                  <a:cubicBezTo>
                    <a:pt x="248" y="569"/>
                    <a:pt x="322" y="596"/>
                    <a:pt x="395" y="596"/>
                  </a:cubicBezTo>
                  <a:cubicBezTo>
                    <a:pt x="548" y="596"/>
                    <a:pt x="695" y="477"/>
                    <a:pt x="694" y="296"/>
                  </a:cubicBezTo>
                  <a:cubicBezTo>
                    <a:pt x="693"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0"/>
            <p:cNvSpPr/>
            <p:nvPr/>
          </p:nvSpPr>
          <p:spPr>
            <a:xfrm rot="-5400000">
              <a:off x="1786961" y="4411800"/>
              <a:ext cx="38501" cy="32915"/>
            </a:xfrm>
            <a:custGeom>
              <a:rect b="b" l="l" r="r" t="t"/>
              <a:pathLst>
                <a:path extrusionOk="0" h="595" w="696">
                  <a:moveTo>
                    <a:pt x="397" y="1"/>
                  </a:moveTo>
                  <a:cubicBezTo>
                    <a:pt x="131" y="1"/>
                    <a:pt x="1" y="321"/>
                    <a:pt x="187" y="508"/>
                  </a:cubicBezTo>
                  <a:cubicBezTo>
                    <a:pt x="248" y="568"/>
                    <a:pt x="322" y="595"/>
                    <a:pt x="395" y="595"/>
                  </a:cubicBezTo>
                  <a:cubicBezTo>
                    <a:pt x="549" y="595"/>
                    <a:pt x="695" y="476"/>
                    <a:pt x="694" y="297"/>
                  </a:cubicBezTo>
                  <a:cubicBezTo>
                    <a:pt x="693"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0"/>
            <p:cNvSpPr/>
            <p:nvPr/>
          </p:nvSpPr>
          <p:spPr>
            <a:xfrm rot="-5400000">
              <a:off x="1918373" y="4411773"/>
              <a:ext cx="38501" cy="32971"/>
            </a:xfrm>
            <a:custGeom>
              <a:rect b="b" l="l" r="r" t="t"/>
              <a:pathLst>
                <a:path extrusionOk="0" h="596" w="696">
                  <a:moveTo>
                    <a:pt x="397" y="0"/>
                  </a:moveTo>
                  <a:cubicBezTo>
                    <a:pt x="131" y="0"/>
                    <a:pt x="1" y="322"/>
                    <a:pt x="187" y="509"/>
                  </a:cubicBezTo>
                  <a:cubicBezTo>
                    <a:pt x="248" y="569"/>
                    <a:pt x="322" y="596"/>
                    <a:pt x="395" y="596"/>
                  </a:cubicBezTo>
                  <a:cubicBezTo>
                    <a:pt x="548" y="596"/>
                    <a:pt x="695" y="476"/>
                    <a:pt x="694" y="296"/>
                  </a:cubicBezTo>
                  <a:cubicBezTo>
                    <a:pt x="693"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0"/>
            <p:cNvSpPr/>
            <p:nvPr/>
          </p:nvSpPr>
          <p:spPr>
            <a:xfrm rot="-5400000">
              <a:off x="2049758" y="4411773"/>
              <a:ext cx="38446" cy="33026"/>
            </a:xfrm>
            <a:custGeom>
              <a:rect b="b" l="l" r="r" t="t"/>
              <a:pathLst>
                <a:path extrusionOk="0" h="597" w="695">
                  <a:moveTo>
                    <a:pt x="397" y="1"/>
                  </a:moveTo>
                  <a:cubicBezTo>
                    <a:pt x="133" y="2"/>
                    <a:pt x="1" y="323"/>
                    <a:pt x="187" y="509"/>
                  </a:cubicBezTo>
                  <a:cubicBezTo>
                    <a:pt x="248" y="570"/>
                    <a:pt x="322" y="597"/>
                    <a:pt x="395" y="597"/>
                  </a:cubicBezTo>
                  <a:cubicBezTo>
                    <a:pt x="548" y="597"/>
                    <a:pt x="694" y="478"/>
                    <a:pt x="694" y="298"/>
                  </a:cubicBezTo>
                  <a:cubicBezTo>
                    <a:pt x="694" y="134"/>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0"/>
            <p:cNvSpPr/>
            <p:nvPr/>
          </p:nvSpPr>
          <p:spPr>
            <a:xfrm rot="-5400000">
              <a:off x="2181171" y="4411745"/>
              <a:ext cx="38501" cy="33026"/>
            </a:xfrm>
            <a:custGeom>
              <a:rect b="b" l="l" r="r" t="t"/>
              <a:pathLst>
                <a:path extrusionOk="0" h="597" w="696">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0"/>
            <p:cNvSpPr/>
            <p:nvPr/>
          </p:nvSpPr>
          <p:spPr>
            <a:xfrm rot="-5400000">
              <a:off x="2312639" y="4411773"/>
              <a:ext cx="38446" cy="33026"/>
            </a:xfrm>
            <a:custGeom>
              <a:rect b="b" l="l" r="r" t="t"/>
              <a:pathLst>
                <a:path extrusionOk="0" h="597" w="695">
                  <a:moveTo>
                    <a:pt x="397" y="1"/>
                  </a:moveTo>
                  <a:cubicBezTo>
                    <a:pt x="133" y="2"/>
                    <a:pt x="1" y="322"/>
                    <a:pt x="187" y="509"/>
                  </a:cubicBezTo>
                  <a:cubicBezTo>
                    <a:pt x="248" y="569"/>
                    <a:pt x="322" y="596"/>
                    <a:pt x="395" y="596"/>
                  </a:cubicBezTo>
                  <a:cubicBezTo>
                    <a:pt x="548" y="596"/>
                    <a:pt x="694" y="477"/>
                    <a:pt x="694" y="298"/>
                  </a:cubicBezTo>
                  <a:cubicBezTo>
                    <a:pt x="694" y="134"/>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0"/>
            <p:cNvSpPr/>
            <p:nvPr/>
          </p:nvSpPr>
          <p:spPr>
            <a:xfrm rot="-5400000">
              <a:off x="2443996" y="4411800"/>
              <a:ext cx="38446" cy="32971"/>
            </a:xfrm>
            <a:custGeom>
              <a:rect b="b" l="l" r="r" t="t"/>
              <a:pathLst>
                <a:path extrusionOk="0" h="596" w="695">
                  <a:moveTo>
                    <a:pt x="397" y="0"/>
                  </a:moveTo>
                  <a:cubicBezTo>
                    <a:pt x="133" y="2"/>
                    <a:pt x="1" y="320"/>
                    <a:pt x="187" y="509"/>
                  </a:cubicBezTo>
                  <a:cubicBezTo>
                    <a:pt x="248" y="569"/>
                    <a:pt x="322" y="596"/>
                    <a:pt x="394" y="596"/>
                  </a:cubicBezTo>
                  <a:cubicBezTo>
                    <a:pt x="547" y="596"/>
                    <a:pt x="694" y="477"/>
                    <a:pt x="694" y="297"/>
                  </a:cubicBezTo>
                  <a:cubicBezTo>
                    <a:pt x="694" y="134"/>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0"/>
            <p:cNvSpPr/>
            <p:nvPr/>
          </p:nvSpPr>
          <p:spPr>
            <a:xfrm rot="-5400000">
              <a:off x="2575464" y="4411828"/>
              <a:ext cx="38446" cy="32915"/>
            </a:xfrm>
            <a:custGeom>
              <a:rect b="b" l="l" r="r" t="t"/>
              <a:pathLst>
                <a:path extrusionOk="0" h="595" w="695">
                  <a:moveTo>
                    <a:pt x="400" y="0"/>
                  </a:moveTo>
                  <a:cubicBezTo>
                    <a:pt x="399" y="0"/>
                    <a:pt x="398" y="0"/>
                    <a:pt x="397" y="0"/>
                  </a:cubicBezTo>
                  <a:cubicBezTo>
                    <a:pt x="133" y="0"/>
                    <a:pt x="1" y="321"/>
                    <a:pt x="187" y="507"/>
                  </a:cubicBezTo>
                  <a:cubicBezTo>
                    <a:pt x="248" y="568"/>
                    <a:pt x="322" y="595"/>
                    <a:pt x="395" y="595"/>
                  </a:cubicBezTo>
                  <a:cubicBezTo>
                    <a:pt x="548" y="595"/>
                    <a:pt x="694" y="477"/>
                    <a:pt x="694" y="298"/>
                  </a:cubicBezTo>
                  <a:cubicBezTo>
                    <a:pt x="694" y="133"/>
                    <a:pt x="562"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0"/>
            <p:cNvSpPr/>
            <p:nvPr/>
          </p:nvSpPr>
          <p:spPr>
            <a:xfrm rot="-5400000">
              <a:off x="2706905" y="4411828"/>
              <a:ext cx="38446" cy="32915"/>
            </a:xfrm>
            <a:custGeom>
              <a:rect b="b" l="l" r="r" t="t"/>
              <a:pathLst>
                <a:path extrusionOk="0" h="595" w="695">
                  <a:moveTo>
                    <a:pt x="400" y="0"/>
                  </a:moveTo>
                  <a:cubicBezTo>
                    <a:pt x="399" y="0"/>
                    <a:pt x="398" y="0"/>
                    <a:pt x="397" y="0"/>
                  </a:cubicBezTo>
                  <a:cubicBezTo>
                    <a:pt x="133" y="0"/>
                    <a:pt x="1" y="321"/>
                    <a:pt x="187" y="507"/>
                  </a:cubicBezTo>
                  <a:cubicBezTo>
                    <a:pt x="248" y="568"/>
                    <a:pt x="322" y="594"/>
                    <a:pt x="395" y="594"/>
                  </a:cubicBezTo>
                  <a:cubicBezTo>
                    <a:pt x="548" y="594"/>
                    <a:pt x="694" y="475"/>
                    <a:pt x="694" y="296"/>
                  </a:cubicBezTo>
                  <a:cubicBezTo>
                    <a:pt x="694" y="133"/>
                    <a:pt x="562"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0"/>
            <p:cNvSpPr/>
            <p:nvPr/>
          </p:nvSpPr>
          <p:spPr>
            <a:xfrm rot="-5400000">
              <a:off x="2838345" y="4411828"/>
              <a:ext cx="38446" cy="32915"/>
            </a:xfrm>
            <a:custGeom>
              <a:rect b="b" l="l" r="r" t="t"/>
              <a:pathLst>
                <a:path extrusionOk="0" h="595" w="695">
                  <a:moveTo>
                    <a:pt x="397" y="0"/>
                  </a:moveTo>
                  <a:cubicBezTo>
                    <a:pt x="133" y="0"/>
                    <a:pt x="1" y="321"/>
                    <a:pt x="187" y="507"/>
                  </a:cubicBezTo>
                  <a:cubicBezTo>
                    <a:pt x="248" y="568"/>
                    <a:pt x="323" y="595"/>
                    <a:pt x="395" y="595"/>
                  </a:cubicBezTo>
                  <a:cubicBezTo>
                    <a:pt x="548" y="595"/>
                    <a:pt x="694" y="476"/>
                    <a:pt x="694" y="296"/>
                  </a:cubicBezTo>
                  <a:cubicBezTo>
                    <a:pt x="694" y="132"/>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15" name="Shape 615"/>
        <p:cNvGrpSpPr/>
        <p:nvPr/>
      </p:nvGrpSpPr>
      <p:grpSpPr>
        <a:xfrm>
          <a:off x="0" y="0"/>
          <a:ext cx="0" cy="0"/>
          <a:chOff x="0" y="0"/>
          <a:chExt cx="0" cy="0"/>
        </a:xfrm>
      </p:grpSpPr>
      <p:sp>
        <p:nvSpPr>
          <p:cNvPr id="616" name="Google Shape;616;p41"/>
          <p:cNvSpPr txBox="1"/>
          <p:nvPr>
            <p:ph type="title"/>
          </p:nvPr>
        </p:nvSpPr>
        <p:spPr>
          <a:xfrm>
            <a:off x="715100" y="2826925"/>
            <a:ext cx="2018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17" name="Google Shape;617;p41"/>
          <p:cNvSpPr txBox="1"/>
          <p:nvPr>
            <p:ph idx="1" type="subTitle"/>
          </p:nvPr>
        </p:nvSpPr>
        <p:spPr>
          <a:xfrm>
            <a:off x="715100" y="3390850"/>
            <a:ext cx="2018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8" name="Google Shape;618;p41"/>
          <p:cNvSpPr txBox="1"/>
          <p:nvPr>
            <p:ph idx="2" type="title"/>
          </p:nvPr>
        </p:nvSpPr>
        <p:spPr>
          <a:xfrm>
            <a:off x="3328150" y="2826925"/>
            <a:ext cx="2018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19" name="Google Shape;619;p41"/>
          <p:cNvSpPr txBox="1"/>
          <p:nvPr>
            <p:ph idx="3" type="subTitle"/>
          </p:nvPr>
        </p:nvSpPr>
        <p:spPr>
          <a:xfrm>
            <a:off x="3328150" y="3390850"/>
            <a:ext cx="2018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0" name="Google Shape;620;p41"/>
          <p:cNvSpPr txBox="1"/>
          <p:nvPr>
            <p:ph idx="4" type="title"/>
          </p:nvPr>
        </p:nvSpPr>
        <p:spPr>
          <a:xfrm>
            <a:off x="5941200" y="2826925"/>
            <a:ext cx="2018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21" name="Google Shape;621;p41"/>
          <p:cNvSpPr txBox="1"/>
          <p:nvPr>
            <p:ph idx="5" type="subTitle"/>
          </p:nvPr>
        </p:nvSpPr>
        <p:spPr>
          <a:xfrm>
            <a:off x="5941200" y="3390850"/>
            <a:ext cx="2018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2" name="Google Shape;622;p41"/>
          <p:cNvSpPr txBox="1"/>
          <p:nvPr>
            <p:ph idx="6" type="title"/>
          </p:nvPr>
        </p:nvSpPr>
        <p:spPr>
          <a:xfrm>
            <a:off x="715100" y="532925"/>
            <a:ext cx="77088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23" name="Google Shape;623;p41"/>
          <p:cNvSpPr/>
          <p:nvPr/>
        </p:nvSpPr>
        <p:spPr>
          <a:xfrm rot="5400000">
            <a:off x="6218503" y="2218088"/>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4" name="Google Shape;624;p41"/>
          <p:cNvGrpSpPr/>
          <p:nvPr/>
        </p:nvGrpSpPr>
        <p:grpSpPr>
          <a:xfrm rot="5400000">
            <a:off x="7600584" y="3515940"/>
            <a:ext cx="2146582" cy="38557"/>
            <a:chOff x="727444" y="4879925"/>
            <a:chExt cx="2146582" cy="38557"/>
          </a:xfrm>
        </p:grpSpPr>
        <p:sp>
          <p:nvSpPr>
            <p:cNvPr id="625" name="Google Shape;625;p41"/>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1"/>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1"/>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41"/>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41"/>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1"/>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1"/>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1"/>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1"/>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1"/>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1"/>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1"/>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1"/>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1"/>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1"/>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1"/>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1"/>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2" name="Google Shape;642;p41"/>
          <p:cNvGrpSpPr/>
          <p:nvPr/>
        </p:nvGrpSpPr>
        <p:grpSpPr>
          <a:xfrm rot="5400000">
            <a:off x="7836098" y="3516023"/>
            <a:ext cx="2146527" cy="38391"/>
            <a:chOff x="1003048" y="4639073"/>
            <a:chExt cx="2146527" cy="38391"/>
          </a:xfrm>
        </p:grpSpPr>
        <p:sp>
          <p:nvSpPr>
            <p:cNvPr id="643" name="Google Shape;643;p41"/>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1"/>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1"/>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1"/>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1"/>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1"/>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1"/>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1"/>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1"/>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1"/>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1"/>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1"/>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1"/>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41"/>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41"/>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1"/>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1"/>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0" name="Google Shape;660;p41"/>
          <p:cNvSpPr/>
          <p:nvPr/>
        </p:nvSpPr>
        <p:spPr>
          <a:xfrm rot="6856180">
            <a:off x="-615322" y="3794507"/>
            <a:ext cx="1743679" cy="2330420"/>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1" name="Google Shape;661;p41"/>
          <p:cNvGrpSpPr/>
          <p:nvPr/>
        </p:nvGrpSpPr>
        <p:grpSpPr>
          <a:xfrm rot="-1498676">
            <a:off x="6631" y="3461660"/>
            <a:ext cx="997765" cy="2215827"/>
            <a:chOff x="1583900" y="3788625"/>
            <a:chExt cx="350900" cy="779275"/>
          </a:xfrm>
        </p:grpSpPr>
        <p:sp>
          <p:nvSpPr>
            <p:cNvPr id="662" name="Google Shape;662;p41"/>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3" name="Google Shape;663;p41"/>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4" name="Google Shape;664;p41"/>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5" name="Google Shape;665;p41"/>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6" name="Google Shape;666;p41"/>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7" name="Google Shape;667;p41"/>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8" name="Google Shape;668;p41"/>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9" name="Google Shape;669;p41"/>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0" name="Google Shape;670;p41"/>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1" name="Google Shape;671;p41"/>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2" name="Google Shape;672;p41"/>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3" name="Google Shape;673;p41"/>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4" name="Google Shape;674;p41"/>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5" name="Google Shape;675;p41"/>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6" name="Google Shape;676;p41"/>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7" name="Google Shape;677;p41"/>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8" name="Google Shape;678;p41"/>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9" name="Google Shape;679;p41"/>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0" name="Google Shape;680;p41"/>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1" name="Google Shape;681;p41"/>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2" name="Google Shape;682;p41"/>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3" name="Google Shape;683;p41"/>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4" name="Google Shape;684;p41"/>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5" name="Google Shape;685;p41"/>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6" name="Google Shape;686;p41"/>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7" name="Google Shape;687;p41"/>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8" name="Google Shape;688;p41"/>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9" name="Google Shape;689;p41"/>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0" name="Google Shape;690;p41"/>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1" name="Google Shape;691;p41"/>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2" name="Google Shape;692;p41"/>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3" name="Google Shape;693;p41"/>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4" name="Google Shape;694;p41"/>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5" name="Google Shape;695;p41"/>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6" name="Google Shape;696;p41"/>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7" name="Google Shape;697;p41"/>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8" name="Google Shape;698;p41"/>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9" name="Google Shape;699;p41"/>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0" name="Google Shape;700;p41"/>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1" name="Google Shape;701;p41"/>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2" name="Google Shape;702;p41"/>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3" name="Google Shape;703;p41"/>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4" name="Google Shape;704;p41"/>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5" name="Google Shape;705;p41"/>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6" name="Google Shape;706;p41"/>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7" name="Google Shape;707;p41"/>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8" name="Google Shape;708;p41"/>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9" name="Google Shape;709;p41"/>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710" name="Google Shape;710;p41"/>
          <p:cNvGrpSpPr/>
          <p:nvPr/>
        </p:nvGrpSpPr>
        <p:grpSpPr>
          <a:xfrm>
            <a:off x="7551760" y="-320412"/>
            <a:ext cx="1231326" cy="1231319"/>
            <a:chOff x="1416675" y="4534375"/>
            <a:chExt cx="517625" cy="517600"/>
          </a:xfrm>
        </p:grpSpPr>
        <p:sp>
          <p:nvSpPr>
            <p:cNvPr id="711" name="Google Shape;711;p41"/>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41"/>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41"/>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41"/>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41"/>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41"/>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41"/>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41"/>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41"/>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41"/>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1"/>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22" name="Shape 722"/>
        <p:cNvGrpSpPr/>
        <p:nvPr/>
      </p:nvGrpSpPr>
      <p:grpSpPr>
        <a:xfrm>
          <a:off x="0" y="0"/>
          <a:ext cx="0" cy="0"/>
          <a:chOff x="0" y="0"/>
          <a:chExt cx="0" cy="0"/>
        </a:xfrm>
      </p:grpSpPr>
      <p:sp>
        <p:nvSpPr>
          <p:cNvPr id="723" name="Google Shape;723;p42"/>
          <p:cNvSpPr txBox="1"/>
          <p:nvPr>
            <p:ph type="title"/>
          </p:nvPr>
        </p:nvSpPr>
        <p:spPr>
          <a:xfrm>
            <a:off x="715100" y="4076600"/>
            <a:ext cx="4563900" cy="53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1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724" name="Google Shape;724;p42"/>
          <p:cNvSpPr txBox="1"/>
          <p:nvPr>
            <p:ph idx="1" type="subTitle"/>
          </p:nvPr>
        </p:nvSpPr>
        <p:spPr>
          <a:xfrm>
            <a:off x="715100" y="2157950"/>
            <a:ext cx="5287200" cy="174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25" name="Google Shape;725;p42"/>
          <p:cNvSpPr/>
          <p:nvPr/>
        </p:nvSpPr>
        <p:spPr>
          <a:xfrm rot="5400000">
            <a:off x="6218503" y="2218088"/>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6" name="Google Shape;726;p42"/>
          <p:cNvGrpSpPr/>
          <p:nvPr/>
        </p:nvGrpSpPr>
        <p:grpSpPr>
          <a:xfrm rot="5400000">
            <a:off x="7600584" y="1589015"/>
            <a:ext cx="2146582" cy="38557"/>
            <a:chOff x="727444" y="4879925"/>
            <a:chExt cx="2146582" cy="38557"/>
          </a:xfrm>
        </p:grpSpPr>
        <p:sp>
          <p:nvSpPr>
            <p:cNvPr id="727" name="Google Shape;727;p42"/>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42"/>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42"/>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42"/>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42"/>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42"/>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42"/>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42"/>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42"/>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42"/>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42"/>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42"/>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42"/>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42"/>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42"/>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42"/>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42"/>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4" name="Google Shape;744;p42"/>
          <p:cNvGrpSpPr/>
          <p:nvPr/>
        </p:nvGrpSpPr>
        <p:grpSpPr>
          <a:xfrm rot="5400000">
            <a:off x="7836098" y="1589098"/>
            <a:ext cx="2146527" cy="38391"/>
            <a:chOff x="1003048" y="4639073"/>
            <a:chExt cx="2146527" cy="38391"/>
          </a:xfrm>
        </p:grpSpPr>
        <p:sp>
          <p:nvSpPr>
            <p:cNvPr id="745" name="Google Shape;745;p42"/>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42"/>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2"/>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42"/>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42"/>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2"/>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2"/>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42"/>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42"/>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42"/>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42"/>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42"/>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42"/>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42"/>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42"/>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42"/>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42"/>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42"/>
          <p:cNvSpPr/>
          <p:nvPr/>
        </p:nvSpPr>
        <p:spPr>
          <a:xfrm flipH="1" rot="-2967096">
            <a:off x="-549943" y="-1280040"/>
            <a:ext cx="2832378" cy="3758053"/>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3" name="Google Shape;763;p42"/>
          <p:cNvGrpSpPr/>
          <p:nvPr/>
        </p:nvGrpSpPr>
        <p:grpSpPr>
          <a:xfrm>
            <a:off x="-239740" y="-160172"/>
            <a:ext cx="3180248" cy="1605531"/>
            <a:chOff x="-6052225" y="1317513"/>
            <a:chExt cx="5175342" cy="2612744"/>
          </a:xfrm>
        </p:grpSpPr>
        <p:sp>
          <p:nvSpPr>
            <p:cNvPr id="764" name="Google Shape;764;p42"/>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65" name="Google Shape;765;p42"/>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66" name="Google Shape;766;p42"/>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67" name="Google Shape;767;p42"/>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68" name="Google Shape;768;p42"/>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69" name="Google Shape;769;p42"/>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0" name="Google Shape;770;p42"/>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1" name="Google Shape;771;p42"/>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2" name="Google Shape;772;p42"/>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3" name="Google Shape;773;p42"/>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4" name="Google Shape;774;p42"/>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5" name="Google Shape;775;p42"/>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6" name="Google Shape;776;p42"/>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7" name="Google Shape;777;p42"/>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8" name="Google Shape;778;p42"/>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9" name="Google Shape;779;p42"/>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0" name="Google Shape;780;p42"/>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1" name="Google Shape;781;p42"/>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2" name="Google Shape;782;p42"/>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3" name="Google Shape;783;p42"/>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4" name="Google Shape;784;p42"/>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5" name="Google Shape;785;p42"/>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6" name="Google Shape;786;p42"/>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7" name="Google Shape;787;p42"/>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8" name="Google Shape;788;p42"/>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9" name="Google Shape;789;p42"/>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0" name="Google Shape;790;p42"/>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1" name="Google Shape;791;p42"/>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2" name="Google Shape;792;p42"/>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3" name="Google Shape;793;p42"/>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4" name="Google Shape;794;p42"/>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5" name="Google Shape;795;p42"/>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6" name="Google Shape;796;p42"/>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7" name="Google Shape;797;p42"/>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8" name="Google Shape;798;p42"/>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9" name="Google Shape;799;p42"/>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0" name="Google Shape;800;p42"/>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1" name="Google Shape;801;p42"/>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2" name="Google Shape;802;p42"/>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3" name="Google Shape;803;p42"/>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4" name="Google Shape;804;p42"/>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5" name="Google Shape;805;p42"/>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6" name="Google Shape;806;p42"/>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7" name="Google Shape;807;p42"/>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8" name="Google Shape;808;p42"/>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9" name="Google Shape;809;p42"/>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10" name="Google Shape;810;p42"/>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11" name="Google Shape;811;p42"/>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812" name="Google Shape;812;p42"/>
          <p:cNvGrpSpPr/>
          <p:nvPr/>
        </p:nvGrpSpPr>
        <p:grpSpPr>
          <a:xfrm>
            <a:off x="5904802" y="-543165"/>
            <a:ext cx="1433821" cy="1433804"/>
            <a:chOff x="1416675" y="4534375"/>
            <a:chExt cx="517625" cy="517600"/>
          </a:xfrm>
        </p:grpSpPr>
        <p:sp>
          <p:nvSpPr>
            <p:cNvPr id="813" name="Google Shape;813;p42"/>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42"/>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42"/>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42"/>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42"/>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42"/>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42"/>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42"/>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42"/>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42"/>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42"/>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4" name="Shape 824"/>
        <p:cNvGrpSpPr/>
        <p:nvPr/>
      </p:nvGrpSpPr>
      <p:grpSpPr>
        <a:xfrm>
          <a:off x="0" y="0"/>
          <a:ext cx="0" cy="0"/>
          <a:chOff x="0" y="0"/>
          <a:chExt cx="0" cy="0"/>
        </a:xfrm>
      </p:grpSpPr>
      <p:sp>
        <p:nvSpPr>
          <p:cNvPr id="825" name="Google Shape;825;p43"/>
          <p:cNvSpPr txBox="1"/>
          <p:nvPr>
            <p:ph hasCustomPrompt="1" type="title"/>
          </p:nvPr>
        </p:nvSpPr>
        <p:spPr>
          <a:xfrm>
            <a:off x="3105700" y="2842475"/>
            <a:ext cx="5323200" cy="133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826" name="Google Shape;826;p43"/>
          <p:cNvSpPr txBox="1"/>
          <p:nvPr>
            <p:ph idx="1" type="subTitle"/>
          </p:nvPr>
        </p:nvSpPr>
        <p:spPr>
          <a:xfrm>
            <a:off x="3105700" y="4180100"/>
            <a:ext cx="5323200" cy="428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27" name="Google Shape;827;p43"/>
          <p:cNvSpPr/>
          <p:nvPr/>
        </p:nvSpPr>
        <p:spPr>
          <a:xfrm flipH="1" rot="-5400000">
            <a:off x="-2220647" y="2219325"/>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8" name="Google Shape;828;p43"/>
          <p:cNvGrpSpPr/>
          <p:nvPr/>
        </p:nvGrpSpPr>
        <p:grpSpPr>
          <a:xfrm rot="5400000">
            <a:off x="-838567" y="1589015"/>
            <a:ext cx="2146582" cy="38557"/>
            <a:chOff x="727444" y="4879925"/>
            <a:chExt cx="2146582" cy="38557"/>
          </a:xfrm>
        </p:grpSpPr>
        <p:sp>
          <p:nvSpPr>
            <p:cNvPr id="829" name="Google Shape;829;p43"/>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43"/>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43"/>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43"/>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43"/>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43"/>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43"/>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43"/>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43"/>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43"/>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43"/>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43"/>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43"/>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43"/>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43"/>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43"/>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43"/>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6" name="Google Shape;846;p43"/>
          <p:cNvGrpSpPr/>
          <p:nvPr/>
        </p:nvGrpSpPr>
        <p:grpSpPr>
          <a:xfrm rot="5400000">
            <a:off x="-603052" y="1589098"/>
            <a:ext cx="2146527" cy="38391"/>
            <a:chOff x="1003048" y="4639073"/>
            <a:chExt cx="2146527" cy="38391"/>
          </a:xfrm>
        </p:grpSpPr>
        <p:sp>
          <p:nvSpPr>
            <p:cNvPr id="847" name="Google Shape;847;p43"/>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43"/>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43"/>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43"/>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43"/>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43"/>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43"/>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43"/>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43"/>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43"/>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43"/>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43"/>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43"/>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43"/>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43"/>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43"/>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43"/>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4" name="Google Shape;864;p43"/>
          <p:cNvGrpSpPr/>
          <p:nvPr/>
        </p:nvGrpSpPr>
        <p:grpSpPr>
          <a:xfrm>
            <a:off x="306498" y="4192688"/>
            <a:ext cx="1231326" cy="1231319"/>
            <a:chOff x="1416675" y="4534375"/>
            <a:chExt cx="517625" cy="517600"/>
          </a:xfrm>
        </p:grpSpPr>
        <p:sp>
          <p:nvSpPr>
            <p:cNvPr id="865" name="Google Shape;865;p43"/>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43"/>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43"/>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43"/>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43"/>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43"/>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43"/>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43"/>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43"/>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43"/>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43"/>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6" name="Google Shape;876;p43"/>
          <p:cNvSpPr/>
          <p:nvPr/>
        </p:nvSpPr>
        <p:spPr>
          <a:xfrm rot="2215430">
            <a:off x="7178060" y="-1209425"/>
            <a:ext cx="2610567" cy="3488857"/>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7" name="Google Shape;877;p43"/>
          <p:cNvGrpSpPr/>
          <p:nvPr/>
        </p:nvGrpSpPr>
        <p:grpSpPr>
          <a:xfrm flipH="1">
            <a:off x="6714549" y="152566"/>
            <a:ext cx="2840228" cy="1433874"/>
            <a:chOff x="-6052225" y="1317513"/>
            <a:chExt cx="5175342" cy="2612744"/>
          </a:xfrm>
        </p:grpSpPr>
        <p:sp>
          <p:nvSpPr>
            <p:cNvPr id="878" name="Google Shape;878;p43"/>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79" name="Google Shape;879;p43"/>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0" name="Google Shape;880;p43"/>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1" name="Google Shape;881;p43"/>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2" name="Google Shape;882;p43"/>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3" name="Google Shape;883;p43"/>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4" name="Google Shape;884;p43"/>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5" name="Google Shape;885;p43"/>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6" name="Google Shape;886;p43"/>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7" name="Google Shape;887;p43"/>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8" name="Google Shape;888;p43"/>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9" name="Google Shape;889;p43"/>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0" name="Google Shape;890;p43"/>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1" name="Google Shape;891;p43"/>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2" name="Google Shape;892;p43"/>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3" name="Google Shape;893;p43"/>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4" name="Google Shape;894;p43"/>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5" name="Google Shape;895;p43"/>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6" name="Google Shape;896;p43"/>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7" name="Google Shape;897;p43"/>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8" name="Google Shape;898;p43"/>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9" name="Google Shape;899;p43"/>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0" name="Google Shape;900;p43"/>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1" name="Google Shape;901;p43"/>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2" name="Google Shape;902;p43"/>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3" name="Google Shape;903;p43"/>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4" name="Google Shape;904;p43"/>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5" name="Google Shape;905;p43"/>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6" name="Google Shape;906;p43"/>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7" name="Google Shape;907;p43"/>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8" name="Google Shape;908;p43"/>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9" name="Google Shape;909;p43"/>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0" name="Google Shape;910;p43"/>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1" name="Google Shape;911;p43"/>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2" name="Google Shape;912;p43"/>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3" name="Google Shape;913;p43"/>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4" name="Google Shape;914;p43"/>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5" name="Google Shape;915;p43"/>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6" name="Google Shape;916;p43"/>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7" name="Google Shape;917;p43"/>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8" name="Google Shape;918;p43"/>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9" name="Google Shape;919;p43"/>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0" name="Google Shape;920;p43"/>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1" name="Google Shape;921;p43"/>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2" name="Google Shape;922;p43"/>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3" name="Google Shape;923;p43"/>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4" name="Google Shape;924;p43"/>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5" name="Google Shape;925;p43"/>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926" name="Google Shape;926;p43"/>
          <p:cNvSpPr/>
          <p:nvPr/>
        </p:nvSpPr>
        <p:spPr>
          <a:xfrm flipH="1" rot="8524018">
            <a:off x="1480679" y="-1954718"/>
            <a:ext cx="2610524" cy="3488799"/>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7" name="Google Shape;927;p43"/>
          <p:cNvGrpSpPr/>
          <p:nvPr/>
        </p:nvGrpSpPr>
        <p:grpSpPr>
          <a:xfrm rot="1641242">
            <a:off x="936592" y="-509109"/>
            <a:ext cx="2840604" cy="1434063"/>
            <a:chOff x="-6052225" y="1317513"/>
            <a:chExt cx="5175342" cy="2612744"/>
          </a:xfrm>
        </p:grpSpPr>
        <p:sp>
          <p:nvSpPr>
            <p:cNvPr id="928" name="Google Shape;928;p43"/>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9" name="Google Shape;929;p43"/>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0" name="Google Shape;930;p43"/>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1" name="Google Shape;931;p43"/>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2" name="Google Shape;932;p43"/>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3" name="Google Shape;933;p43"/>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4" name="Google Shape;934;p43"/>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5" name="Google Shape;935;p43"/>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6" name="Google Shape;936;p43"/>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7" name="Google Shape;937;p43"/>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8" name="Google Shape;938;p43"/>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9" name="Google Shape;939;p43"/>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0" name="Google Shape;940;p43"/>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1" name="Google Shape;941;p43"/>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2" name="Google Shape;942;p43"/>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3" name="Google Shape;943;p43"/>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4" name="Google Shape;944;p43"/>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5" name="Google Shape;945;p43"/>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6" name="Google Shape;946;p43"/>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7" name="Google Shape;947;p43"/>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8" name="Google Shape;948;p43"/>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9" name="Google Shape;949;p43"/>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0" name="Google Shape;950;p43"/>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1" name="Google Shape;951;p43"/>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2" name="Google Shape;952;p43"/>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3" name="Google Shape;953;p43"/>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4" name="Google Shape;954;p43"/>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5" name="Google Shape;955;p43"/>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6" name="Google Shape;956;p43"/>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7" name="Google Shape;957;p43"/>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8" name="Google Shape;958;p43"/>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9" name="Google Shape;959;p43"/>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0" name="Google Shape;960;p43"/>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1" name="Google Shape;961;p43"/>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2" name="Google Shape;962;p43"/>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3" name="Google Shape;963;p43"/>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4" name="Google Shape;964;p43"/>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5" name="Google Shape;965;p43"/>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6" name="Google Shape;966;p43"/>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7" name="Google Shape;967;p43"/>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8" name="Google Shape;968;p43"/>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9" name="Google Shape;969;p43"/>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70" name="Google Shape;970;p43"/>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71" name="Google Shape;971;p43"/>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72" name="Google Shape;972;p43"/>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73" name="Google Shape;973;p43"/>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74" name="Google Shape;974;p43"/>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75" name="Google Shape;975;p43"/>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976" name="Shape 976"/>
        <p:cNvGrpSpPr/>
        <p:nvPr/>
      </p:nvGrpSpPr>
      <p:grpSpPr>
        <a:xfrm>
          <a:off x="0" y="0"/>
          <a:ext cx="0" cy="0"/>
          <a:chOff x="0" y="0"/>
          <a:chExt cx="0" cy="0"/>
        </a:xfrm>
      </p:grpSpPr>
      <p:sp>
        <p:nvSpPr>
          <p:cNvPr id="977" name="Google Shape;977;p44"/>
          <p:cNvSpPr txBox="1"/>
          <p:nvPr>
            <p:ph idx="1" type="subTitle"/>
          </p:nvPr>
        </p:nvSpPr>
        <p:spPr>
          <a:xfrm>
            <a:off x="4958250" y="3020000"/>
            <a:ext cx="3470700" cy="1066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6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8" name="Google Shape;978;p44"/>
          <p:cNvSpPr txBox="1"/>
          <p:nvPr>
            <p:ph type="title"/>
          </p:nvPr>
        </p:nvSpPr>
        <p:spPr>
          <a:xfrm>
            <a:off x="4958250" y="1057000"/>
            <a:ext cx="3470700" cy="1863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79" name="Google Shape;979;p44"/>
          <p:cNvSpPr/>
          <p:nvPr/>
        </p:nvSpPr>
        <p:spPr>
          <a:xfrm flipH="1" rot="-5400000">
            <a:off x="-2220647" y="2219325"/>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0" name="Google Shape;980;p44"/>
          <p:cNvGrpSpPr/>
          <p:nvPr/>
        </p:nvGrpSpPr>
        <p:grpSpPr>
          <a:xfrm rot="5400000">
            <a:off x="-838567" y="1589015"/>
            <a:ext cx="2146582" cy="38557"/>
            <a:chOff x="727444" y="4879925"/>
            <a:chExt cx="2146582" cy="38557"/>
          </a:xfrm>
        </p:grpSpPr>
        <p:sp>
          <p:nvSpPr>
            <p:cNvPr id="981" name="Google Shape;981;p44"/>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44"/>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44"/>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44"/>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44"/>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44"/>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44"/>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44"/>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44"/>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44"/>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44"/>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44"/>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44"/>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44"/>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44"/>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44"/>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44"/>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8" name="Google Shape;998;p44"/>
          <p:cNvGrpSpPr/>
          <p:nvPr/>
        </p:nvGrpSpPr>
        <p:grpSpPr>
          <a:xfrm rot="5400000">
            <a:off x="-603052" y="1589098"/>
            <a:ext cx="2146527" cy="38391"/>
            <a:chOff x="1003048" y="4639073"/>
            <a:chExt cx="2146527" cy="38391"/>
          </a:xfrm>
        </p:grpSpPr>
        <p:sp>
          <p:nvSpPr>
            <p:cNvPr id="999" name="Google Shape;999;p44"/>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44"/>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44"/>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44"/>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44"/>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44"/>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44"/>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44"/>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44"/>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44"/>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44"/>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44"/>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44"/>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44"/>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44"/>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44"/>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44"/>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6" name="Google Shape;1016;p44"/>
          <p:cNvGrpSpPr/>
          <p:nvPr/>
        </p:nvGrpSpPr>
        <p:grpSpPr>
          <a:xfrm>
            <a:off x="1234944" y="-676258"/>
            <a:ext cx="1211346" cy="1211288"/>
            <a:chOff x="1416675" y="4534375"/>
            <a:chExt cx="517625" cy="517600"/>
          </a:xfrm>
        </p:grpSpPr>
        <p:sp>
          <p:nvSpPr>
            <p:cNvPr id="1017" name="Google Shape;1017;p44"/>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44"/>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44"/>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44"/>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44"/>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44"/>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44"/>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44"/>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44"/>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44"/>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44"/>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8" name="Google Shape;1028;p44"/>
          <p:cNvSpPr/>
          <p:nvPr/>
        </p:nvSpPr>
        <p:spPr>
          <a:xfrm rot="4600360">
            <a:off x="4271619" y="4105673"/>
            <a:ext cx="1678837" cy="2243659"/>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9" name="Google Shape;1029;p44"/>
          <p:cNvGrpSpPr/>
          <p:nvPr/>
        </p:nvGrpSpPr>
        <p:grpSpPr>
          <a:xfrm flipH="1" rot="2010058">
            <a:off x="4276152" y="4378095"/>
            <a:ext cx="1826533" cy="922116"/>
            <a:chOff x="-6052225" y="1317513"/>
            <a:chExt cx="5175342" cy="2612744"/>
          </a:xfrm>
        </p:grpSpPr>
        <p:sp>
          <p:nvSpPr>
            <p:cNvPr id="1030" name="Google Shape;1030;p44"/>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1" name="Google Shape;1031;p44"/>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2" name="Google Shape;1032;p44"/>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3" name="Google Shape;1033;p44"/>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4" name="Google Shape;1034;p44"/>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5" name="Google Shape;1035;p44"/>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6" name="Google Shape;1036;p44"/>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7" name="Google Shape;1037;p44"/>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8" name="Google Shape;1038;p44"/>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9" name="Google Shape;1039;p44"/>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0" name="Google Shape;1040;p44"/>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1" name="Google Shape;1041;p44"/>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2" name="Google Shape;1042;p44"/>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3" name="Google Shape;1043;p44"/>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4" name="Google Shape;1044;p44"/>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5" name="Google Shape;1045;p44"/>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6" name="Google Shape;1046;p44"/>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7" name="Google Shape;1047;p44"/>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8" name="Google Shape;1048;p44"/>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9" name="Google Shape;1049;p44"/>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0" name="Google Shape;1050;p44"/>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1" name="Google Shape;1051;p44"/>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2" name="Google Shape;1052;p44"/>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3" name="Google Shape;1053;p44"/>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4" name="Google Shape;1054;p44"/>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5" name="Google Shape;1055;p44"/>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6" name="Google Shape;1056;p44"/>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7" name="Google Shape;1057;p44"/>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8" name="Google Shape;1058;p44"/>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9" name="Google Shape;1059;p44"/>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0" name="Google Shape;1060;p44"/>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1" name="Google Shape;1061;p44"/>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2" name="Google Shape;1062;p44"/>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3" name="Google Shape;1063;p44"/>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4" name="Google Shape;1064;p44"/>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5" name="Google Shape;1065;p44"/>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6" name="Google Shape;1066;p44"/>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7" name="Google Shape;1067;p44"/>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8" name="Google Shape;1068;p44"/>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9" name="Google Shape;1069;p44"/>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0" name="Google Shape;1070;p44"/>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1" name="Google Shape;1071;p44"/>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2" name="Google Shape;1072;p44"/>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3" name="Google Shape;1073;p44"/>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4" name="Google Shape;1074;p44"/>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5" name="Google Shape;1075;p44"/>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6" name="Google Shape;1076;p44"/>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7" name="Google Shape;1077;p44"/>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311700" y="535000"/>
            <a:ext cx="8520600" cy="48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Black Han Sans"/>
              <a:buNone/>
              <a:defRPr b="1" i="0" sz="3200" u="none" cap="none" strike="noStrike">
                <a:solidFill>
                  <a:schemeClr val="dk1"/>
                </a:solidFill>
                <a:latin typeface="Black Han Sans"/>
                <a:ea typeface="Black Han Sans"/>
                <a:cs typeface="Black Han Sans"/>
                <a:sym typeface="Black Han Sans"/>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1"/>
              </a:buClr>
              <a:buSzPts val="1600"/>
              <a:buFont typeface="Nunito"/>
              <a:buChar char="●"/>
              <a:defRPr b="0" i="0" sz="1600" u="none" cap="none" strike="noStrike">
                <a:solidFill>
                  <a:schemeClr val="dk1"/>
                </a:solidFill>
                <a:latin typeface="Nunito"/>
                <a:ea typeface="Nunito"/>
                <a:cs typeface="Nunito"/>
                <a:sym typeface="Nunito"/>
              </a:defRPr>
            </a:lvl1pPr>
            <a:lvl2pPr indent="-317500" lvl="1" marL="914400" marR="0" rtl="0" algn="l">
              <a:lnSpc>
                <a:spcPct val="115000"/>
              </a:lnSpc>
              <a:spcBef>
                <a:spcPts val="0"/>
              </a:spcBef>
              <a:spcAft>
                <a:spcPts val="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2pPr>
            <a:lvl3pPr indent="-317500" lvl="2" marL="1371600" marR="0" rtl="0" algn="l">
              <a:lnSpc>
                <a:spcPct val="115000"/>
              </a:lnSpc>
              <a:spcBef>
                <a:spcPts val="1600"/>
              </a:spcBef>
              <a:spcAft>
                <a:spcPts val="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3pPr>
            <a:lvl4pPr indent="-317500" lvl="3" marL="1828800" marR="0" rtl="0" algn="l">
              <a:lnSpc>
                <a:spcPct val="115000"/>
              </a:lnSpc>
              <a:spcBef>
                <a:spcPts val="1600"/>
              </a:spcBef>
              <a:spcAft>
                <a:spcPts val="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4pPr>
            <a:lvl5pPr indent="-317500" lvl="4" marL="2286000" marR="0" rtl="0" algn="l">
              <a:lnSpc>
                <a:spcPct val="115000"/>
              </a:lnSpc>
              <a:spcBef>
                <a:spcPts val="1600"/>
              </a:spcBef>
              <a:spcAft>
                <a:spcPts val="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5pPr>
            <a:lvl6pPr indent="-317500" lvl="5" marL="2743200" marR="0" rtl="0" algn="l">
              <a:lnSpc>
                <a:spcPct val="115000"/>
              </a:lnSpc>
              <a:spcBef>
                <a:spcPts val="1600"/>
              </a:spcBef>
              <a:spcAft>
                <a:spcPts val="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6pPr>
            <a:lvl7pPr indent="-317500" lvl="6" marL="3200400" marR="0" rtl="0" algn="l">
              <a:lnSpc>
                <a:spcPct val="115000"/>
              </a:lnSpc>
              <a:spcBef>
                <a:spcPts val="1600"/>
              </a:spcBef>
              <a:spcAft>
                <a:spcPts val="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7pPr>
            <a:lvl8pPr indent="-317500" lvl="7" marL="3657600" marR="0" rtl="0" algn="l">
              <a:lnSpc>
                <a:spcPct val="115000"/>
              </a:lnSpc>
              <a:spcBef>
                <a:spcPts val="1600"/>
              </a:spcBef>
              <a:spcAft>
                <a:spcPts val="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8pPr>
            <a:lvl9pPr indent="-317500" lvl="8" marL="4114800" marR="0" rtl="0" algn="l">
              <a:lnSpc>
                <a:spcPct val="115000"/>
              </a:lnSpc>
              <a:spcBef>
                <a:spcPts val="1600"/>
              </a:spcBef>
              <a:spcAft>
                <a:spcPts val="160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36.png"/><Relationship Id="rId8"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slide" Target="/ppt/slides/slide21.xml"/><Relationship Id="rId4" Type="http://schemas.openxmlformats.org/officeDocument/2006/relationships/slide" Target="/ppt/slides/slide20.xml"/><Relationship Id="rId5" Type="http://schemas.openxmlformats.org/officeDocument/2006/relationships/slide" Target="/ppt/slides/slide22.xml"/><Relationship Id="rId6" Type="http://schemas.openxmlformats.org/officeDocument/2006/relationships/slide" Target="/ppt/slides/slide23.xml"/><Relationship Id="rId7" Type="http://schemas.openxmlformats.org/officeDocument/2006/relationships/slide" Target="/ppt/slides/slide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slide" Target="/ppt/slides/slide20.xml"/><Relationship Id="rId4" Type="http://schemas.openxmlformats.org/officeDocument/2006/relationships/image" Target="../media/image4.png"/><Relationship Id="rId5" Type="http://schemas.openxmlformats.org/officeDocument/2006/relationships/image" Target="../media/image3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slide" Target="/ppt/slides/slide20.xml"/><Relationship Id="rId4" Type="http://schemas.openxmlformats.org/officeDocument/2006/relationships/image" Target="../media/image4.png"/><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slide" Target="/ppt/slides/slide20.xml"/><Relationship Id="rId4" Type="http://schemas.openxmlformats.org/officeDocument/2006/relationships/image" Target="../media/image4.png"/><Relationship Id="rId5" Type="http://schemas.openxmlformats.org/officeDocument/2006/relationships/image" Target="../media/image3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3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1.jpg"/><Relationship Id="rId4" Type="http://schemas.openxmlformats.org/officeDocument/2006/relationships/image" Target="../media/image2.png"/><Relationship Id="rId5"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1.jpg"/><Relationship Id="rId4" Type="http://schemas.openxmlformats.org/officeDocument/2006/relationships/image" Target="../media/image2.png"/><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7.jpg"/><Relationship Id="rId4" Type="http://schemas.openxmlformats.org/officeDocument/2006/relationships/image" Target="../media/image3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hyperlink" Target="https://github.com/htmw/2023S-czhang" TargetMode="External"/><Relationship Id="rId4" Type="http://schemas.openxmlformats.org/officeDocument/2006/relationships/image" Target="../media/image27.jpg"/><Relationship Id="rId5" Type="http://schemas.openxmlformats.org/officeDocument/2006/relationships/image" Target="../media/image3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8D9"/>
        </a:solidFill>
      </p:bgPr>
    </p:bg>
    <p:spTree>
      <p:nvGrpSpPr>
        <p:cNvPr id="1989" name="Shape 1989"/>
        <p:cNvGrpSpPr/>
        <p:nvPr/>
      </p:nvGrpSpPr>
      <p:grpSpPr>
        <a:xfrm>
          <a:off x="0" y="0"/>
          <a:ext cx="0" cy="0"/>
          <a:chOff x="0" y="0"/>
          <a:chExt cx="0" cy="0"/>
        </a:xfrm>
      </p:grpSpPr>
      <p:sp>
        <p:nvSpPr>
          <p:cNvPr id="1990" name="Google Shape;1990;p1"/>
          <p:cNvSpPr txBox="1"/>
          <p:nvPr>
            <p:ph type="ctrTitle"/>
          </p:nvPr>
        </p:nvSpPr>
        <p:spPr>
          <a:xfrm>
            <a:off x="715100" y="1170375"/>
            <a:ext cx="4461000" cy="2244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US">
                <a:solidFill>
                  <a:schemeClr val="dk1"/>
                </a:solidFill>
                <a:latin typeface="Black Han Sans"/>
                <a:ea typeface="Black Han Sans"/>
                <a:cs typeface="Black Han Sans"/>
                <a:sym typeface="Black Han Sans"/>
              </a:rPr>
              <a:t>GSORTING</a:t>
            </a:r>
            <a:endParaRPr>
              <a:solidFill>
                <a:schemeClr val="dk1"/>
              </a:solidFill>
              <a:latin typeface="Black Han Sans"/>
              <a:ea typeface="Black Han Sans"/>
              <a:cs typeface="Black Han Sans"/>
              <a:sym typeface="Black Han Sans"/>
            </a:endParaRPr>
          </a:p>
        </p:txBody>
      </p:sp>
      <p:sp>
        <p:nvSpPr>
          <p:cNvPr id="1991" name="Google Shape;1991;p1"/>
          <p:cNvSpPr txBox="1"/>
          <p:nvPr>
            <p:ph idx="1" type="subTitle"/>
          </p:nvPr>
        </p:nvSpPr>
        <p:spPr>
          <a:xfrm>
            <a:off x="715100" y="3415338"/>
            <a:ext cx="4359000" cy="351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a:t>SPRING 2023 CAPSTONE PROJECT</a:t>
            </a:r>
            <a:endParaRPr/>
          </a:p>
          <a:p>
            <a:pPr indent="0" lvl="0" marL="0" rtl="0" algn="l">
              <a:lnSpc>
                <a:spcPct val="100000"/>
              </a:lnSpc>
              <a:spcBef>
                <a:spcPts val="0"/>
              </a:spcBef>
              <a:spcAft>
                <a:spcPts val="0"/>
              </a:spcAft>
              <a:buSzPts val="1600"/>
              <a:buNone/>
            </a:pPr>
            <a:r>
              <a:rPr lang="en-US"/>
              <a:t>PROF </a:t>
            </a:r>
            <a:r>
              <a:rPr lang="en-US"/>
              <a:t>Henry Wong and </a:t>
            </a:r>
            <a:r>
              <a:rPr lang="en-US"/>
              <a:t>PROF </a:t>
            </a:r>
            <a:r>
              <a:rPr lang="en-US"/>
              <a:t>E</a:t>
            </a:r>
            <a:r>
              <a:rPr lang="en-US"/>
              <a:t>m</a:t>
            </a:r>
            <a:r>
              <a:rPr lang="en-US"/>
              <a:t>ily Tong</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US" sz="1400"/>
              <a:t>CONGYING ZHANG</a:t>
            </a:r>
            <a:endParaRPr sz="1400"/>
          </a:p>
        </p:txBody>
      </p:sp>
      <p:grpSp>
        <p:nvGrpSpPr>
          <p:cNvPr id="1992" name="Google Shape;1992;p1"/>
          <p:cNvGrpSpPr/>
          <p:nvPr/>
        </p:nvGrpSpPr>
        <p:grpSpPr>
          <a:xfrm>
            <a:off x="6825374" y="1069650"/>
            <a:ext cx="1385576" cy="2543051"/>
            <a:chOff x="6825374" y="1069650"/>
            <a:chExt cx="1385576" cy="2543051"/>
          </a:xfrm>
        </p:grpSpPr>
        <p:sp>
          <p:nvSpPr>
            <p:cNvPr id="1993" name="Google Shape;1993;p1"/>
            <p:cNvSpPr/>
            <p:nvPr/>
          </p:nvSpPr>
          <p:spPr>
            <a:xfrm>
              <a:off x="6905300" y="1162729"/>
              <a:ext cx="1234840" cy="2367406"/>
            </a:xfrm>
            <a:custGeom>
              <a:rect b="b" l="l" r="r" t="t"/>
              <a:pathLst>
                <a:path extrusionOk="0" h="68541" w="35751">
                  <a:moveTo>
                    <a:pt x="18768" y="1084"/>
                  </a:moveTo>
                  <a:cubicBezTo>
                    <a:pt x="18870" y="1084"/>
                    <a:pt x="18921" y="1084"/>
                    <a:pt x="19023" y="1135"/>
                  </a:cubicBezTo>
                  <a:cubicBezTo>
                    <a:pt x="19176" y="1186"/>
                    <a:pt x="19329" y="1288"/>
                    <a:pt x="19482" y="1441"/>
                  </a:cubicBezTo>
                  <a:lnTo>
                    <a:pt x="19380" y="1390"/>
                  </a:lnTo>
                  <a:lnTo>
                    <a:pt x="19329" y="1390"/>
                  </a:lnTo>
                  <a:lnTo>
                    <a:pt x="18870" y="1186"/>
                  </a:lnTo>
                  <a:lnTo>
                    <a:pt x="18666" y="1135"/>
                  </a:lnTo>
                  <a:cubicBezTo>
                    <a:pt x="18615" y="1135"/>
                    <a:pt x="18615" y="1084"/>
                    <a:pt x="18564" y="1084"/>
                  </a:cubicBezTo>
                  <a:close/>
                  <a:moveTo>
                    <a:pt x="18309" y="1798"/>
                  </a:moveTo>
                  <a:lnTo>
                    <a:pt x="18564" y="1849"/>
                  </a:lnTo>
                  <a:cubicBezTo>
                    <a:pt x="18972" y="2053"/>
                    <a:pt x="19380" y="2359"/>
                    <a:pt x="19686" y="2767"/>
                  </a:cubicBezTo>
                  <a:lnTo>
                    <a:pt x="19992" y="3022"/>
                  </a:lnTo>
                  <a:cubicBezTo>
                    <a:pt x="19992" y="3073"/>
                    <a:pt x="20043" y="3124"/>
                    <a:pt x="20094" y="3175"/>
                  </a:cubicBezTo>
                  <a:cubicBezTo>
                    <a:pt x="20145" y="3226"/>
                    <a:pt x="20247" y="3328"/>
                    <a:pt x="20298" y="3430"/>
                  </a:cubicBezTo>
                  <a:cubicBezTo>
                    <a:pt x="20298" y="3430"/>
                    <a:pt x="20298" y="3481"/>
                    <a:pt x="20349" y="3532"/>
                  </a:cubicBezTo>
                  <a:cubicBezTo>
                    <a:pt x="20400" y="3583"/>
                    <a:pt x="20451" y="3736"/>
                    <a:pt x="20502" y="3889"/>
                  </a:cubicBezTo>
                  <a:cubicBezTo>
                    <a:pt x="20553" y="3940"/>
                    <a:pt x="20553" y="3991"/>
                    <a:pt x="20604" y="4042"/>
                  </a:cubicBezTo>
                  <a:cubicBezTo>
                    <a:pt x="20655" y="4093"/>
                    <a:pt x="20655" y="4195"/>
                    <a:pt x="20706" y="4297"/>
                  </a:cubicBezTo>
                  <a:cubicBezTo>
                    <a:pt x="20757" y="4501"/>
                    <a:pt x="20808" y="4705"/>
                    <a:pt x="20910" y="4909"/>
                  </a:cubicBezTo>
                  <a:cubicBezTo>
                    <a:pt x="20961" y="5011"/>
                    <a:pt x="20961" y="5113"/>
                    <a:pt x="21012" y="5215"/>
                  </a:cubicBezTo>
                  <a:cubicBezTo>
                    <a:pt x="21012" y="5266"/>
                    <a:pt x="21012" y="5317"/>
                    <a:pt x="21063" y="5419"/>
                  </a:cubicBezTo>
                  <a:cubicBezTo>
                    <a:pt x="21063" y="5470"/>
                    <a:pt x="21114" y="5572"/>
                    <a:pt x="21114" y="5623"/>
                  </a:cubicBezTo>
                  <a:cubicBezTo>
                    <a:pt x="21114" y="5725"/>
                    <a:pt x="21165" y="5929"/>
                    <a:pt x="21216" y="6031"/>
                  </a:cubicBezTo>
                  <a:cubicBezTo>
                    <a:pt x="21318" y="6592"/>
                    <a:pt x="21471" y="7102"/>
                    <a:pt x="21573" y="7459"/>
                  </a:cubicBezTo>
                  <a:cubicBezTo>
                    <a:pt x="21675" y="7867"/>
                    <a:pt x="21828" y="8529"/>
                    <a:pt x="21981" y="9243"/>
                  </a:cubicBezTo>
                  <a:cubicBezTo>
                    <a:pt x="22032" y="9345"/>
                    <a:pt x="22032" y="9447"/>
                    <a:pt x="22032" y="9549"/>
                  </a:cubicBezTo>
                  <a:cubicBezTo>
                    <a:pt x="22083" y="9702"/>
                    <a:pt x="22134" y="9906"/>
                    <a:pt x="22185" y="10059"/>
                  </a:cubicBezTo>
                  <a:lnTo>
                    <a:pt x="22185" y="10110"/>
                  </a:lnTo>
                  <a:cubicBezTo>
                    <a:pt x="22185" y="10263"/>
                    <a:pt x="22236" y="10365"/>
                    <a:pt x="22287" y="10518"/>
                  </a:cubicBezTo>
                  <a:cubicBezTo>
                    <a:pt x="22287" y="10620"/>
                    <a:pt x="22338" y="10824"/>
                    <a:pt x="22389" y="10977"/>
                  </a:cubicBezTo>
                  <a:cubicBezTo>
                    <a:pt x="22440" y="11181"/>
                    <a:pt x="22491" y="11436"/>
                    <a:pt x="22542" y="11640"/>
                  </a:cubicBezTo>
                  <a:cubicBezTo>
                    <a:pt x="22695" y="12099"/>
                    <a:pt x="22797" y="12609"/>
                    <a:pt x="22950" y="13170"/>
                  </a:cubicBezTo>
                  <a:cubicBezTo>
                    <a:pt x="23001" y="13476"/>
                    <a:pt x="23103" y="13833"/>
                    <a:pt x="23154" y="14139"/>
                  </a:cubicBezTo>
                  <a:cubicBezTo>
                    <a:pt x="23205" y="14292"/>
                    <a:pt x="23256" y="14496"/>
                    <a:pt x="23256" y="14649"/>
                  </a:cubicBezTo>
                  <a:cubicBezTo>
                    <a:pt x="23307" y="14853"/>
                    <a:pt x="23256" y="14853"/>
                    <a:pt x="23307" y="14955"/>
                  </a:cubicBezTo>
                  <a:lnTo>
                    <a:pt x="23358" y="15261"/>
                  </a:lnTo>
                  <a:cubicBezTo>
                    <a:pt x="23409" y="15363"/>
                    <a:pt x="23409" y="15414"/>
                    <a:pt x="23358" y="15516"/>
                  </a:cubicBezTo>
                  <a:cubicBezTo>
                    <a:pt x="23409" y="15720"/>
                    <a:pt x="23460" y="15975"/>
                    <a:pt x="23511" y="16230"/>
                  </a:cubicBezTo>
                  <a:cubicBezTo>
                    <a:pt x="23511" y="16332"/>
                    <a:pt x="23562" y="16485"/>
                    <a:pt x="23613" y="16689"/>
                  </a:cubicBezTo>
                  <a:cubicBezTo>
                    <a:pt x="23613" y="16740"/>
                    <a:pt x="23613" y="16842"/>
                    <a:pt x="23613" y="16944"/>
                  </a:cubicBezTo>
                  <a:cubicBezTo>
                    <a:pt x="23664" y="17046"/>
                    <a:pt x="23664" y="17250"/>
                    <a:pt x="23715" y="17403"/>
                  </a:cubicBezTo>
                  <a:cubicBezTo>
                    <a:pt x="23766" y="17658"/>
                    <a:pt x="23817" y="17913"/>
                    <a:pt x="23868" y="18168"/>
                  </a:cubicBezTo>
                  <a:cubicBezTo>
                    <a:pt x="23919" y="18423"/>
                    <a:pt x="23919" y="18627"/>
                    <a:pt x="23970" y="18831"/>
                  </a:cubicBezTo>
                  <a:cubicBezTo>
                    <a:pt x="23970" y="19035"/>
                    <a:pt x="24021" y="19392"/>
                    <a:pt x="24072" y="19647"/>
                  </a:cubicBezTo>
                  <a:cubicBezTo>
                    <a:pt x="24174" y="20055"/>
                    <a:pt x="24225" y="20412"/>
                    <a:pt x="24276" y="20820"/>
                  </a:cubicBezTo>
                  <a:cubicBezTo>
                    <a:pt x="24327" y="20922"/>
                    <a:pt x="24327" y="21024"/>
                    <a:pt x="24378" y="21177"/>
                  </a:cubicBezTo>
                  <a:lnTo>
                    <a:pt x="24429" y="21483"/>
                  </a:lnTo>
                  <a:cubicBezTo>
                    <a:pt x="24480" y="21636"/>
                    <a:pt x="24531" y="21840"/>
                    <a:pt x="24531" y="22044"/>
                  </a:cubicBezTo>
                  <a:cubicBezTo>
                    <a:pt x="24582" y="22197"/>
                    <a:pt x="24633" y="22452"/>
                    <a:pt x="24684" y="22758"/>
                  </a:cubicBezTo>
                  <a:cubicBezTo>
                    <a:pt x="24735" y="22860"/>
                    <a:pt x="24735" y="22962"/>
                    <a:pt x="24735" y="23115"/>
                  </a:cubicBezTo>
                  <a:cubicBezTo>
                    <a:pt x="24735" y="23166"/>
                    <a:pt x="24786" y="23217"/>
                    <a:pt x="24786" y="23268"/>
                  </a:cubicBezTo>
                  <a:lnTo>
                    <a:pt x="24786" y="23523"/>
                  </a:lnTo>
                  <a:cubicBezTo>
                    <a:pt x="24786" y="23574"/>
                    <a:pt x="24837" y="23778"/>
                    <a:pt x="24837" y="23931"/>
                  </a:cubicBezTo>
                  <a:cubicBezTo>
                    <a:pt x="24837" y="24033"/>
                    <a:pt x="24888" y="24186"/>
                    <a:pt x="24888" y="24339"/>
                  </a:cubicBezTo>
                  <a:cubicBezTo>
                    <a:pt x="24888" y="24492"/>
                    <a:pt x="24939" y="24645"/>
                    <a:pt x="24939" y="24798"/>
                  </a:cubicBezTo>
                  <a:cubicBezTo>
                    <a:pt x="24939" y="24900"/>
                    <a:pt x="24939" y="25002"/>
                    <a:pt x="24939" y="25053"/>
                  </a:cubicBezTo>
                  <a:cubicBezTo>
                    <a:pt x="24939" y="25104"/>
                    <a:pt x="24939" y="25104"/>
                    <a:pt x="24939" y="25155"/>
                  </a:cubicBezTo>
                  <a:cubicBezTo>
                    <a:pt x="24939" y="25308"/>
                    <a:pt x="24990" y="25461"/>
                    <a:pt x="24990" y="25563"/>
                  </a:cubicBezTo>
                  <a:cubicBezTo>
                    <a:pt x="24990" y="25716"/>
                    <a:pt x="24990" y="25971"/>
                    <a:pt x="25041" y="26124"/>
                  </a:cubicBezTo>
                  <a:cubicBezTo>
                    <a:pt x="25092" y="26583"/>
                    <a:pt x="25092" y="26991"/>
                    <a:pt x="25143" y="27501"/>
                  </a:cubicBezTo>
                  <a:cubicBezTo>
                    <a:pt x="25194" y="27960"/>
                    <a:pt x="25245" y="28317"/>
                    <a:pt x="25296" y="28776"/>
                  </a:cubicBezTo>
                  <a:cubicBezTo>
                    <a:pt x="25398" y="30051"/>
                    <a:pt x="25500" y="31326"/>
                    <a:pt x="25551" y="32294"/>
                  </a:cubicBezTo>
                  <a:lnTo>
                    <a:pt x="25347" y="32447"/>
                  </a:lnTo>
                  <a:lnTo>
                    <a:pt x="25194" y="32447"/>
                  </a:lnTo>
                  <a:cubicBezTo>
                    <a:pt x="24605" y="32536"/>
                    <a:pt x="24271" y="32624"/>
                    <a:pt x="23564" y="32624"/>
                  </a:cubicBezTo>
                  <a:cubicBezTo>
                    <a:pt x="23046" y="32624"/>
                    <a:pt x="22329" y="32577"/>
                    <a:pt x="21165" y="32447"/>
                  </a:cubicBezTo>
                  <a:cubicBezTo>
                    <a:pt x="20706" y="32396"/>
                    <a:pt x="20196" y="32396"/>
                    <a:pt x="19686" y="32345"/>
                  </a:cubicBezTo>
                  <a:cubicBezTo>
                    <a:pt x="18896" y="32247"/>
                    <a:pt x="18126" y="32190"/>
                    <a:pt x="17351" y="32190"/>
                  </a:cubicBezTo>
                  <a:cubicBezTo>
                    <a:pt x="16926" y="32190"/>
                    <a:pt x="16499" y="32207"/>
                    <a:pt x="16065" y="32243"/>
                  </a:cubicBezTo>
                  <a:cubicBezTo>
                    <a:pt x="15300" y="32294"/>
                    <a:pt x="14586" y="32345"/>
                    <a:pt x="14076" y="32447"/>
                  </a:cubicBezTo>
                  <a:lnTo>
                    <a:pt x="13566" y="32549"/>
                  </a:lnTo>
                  <a:lnTo>
                    <a:pt x="13515" y="32549"/>
                  </a:lnTo>
                  <a:cubicBezTo>
                    <a:pt x="13324" y="32563"/>
                    <a:pt x="13129" y="32569"/>
                    <a:pt x="12932" y="32569"/>
                  </a:cubicBezTo>
                  <a:cubicBezTo>
                    <a:pt x="12395" y="32569"/>
                    <a:pt x="11845" y="32522"/>
                    <a:pt x="11322" y="32447"/>
                  </a:cubicBezTo>
                  <a:cubicBezTo>
                    <a:pt x="10608" y="32396"/>
                    <a:pt x="9741" y="32243"/>
                    <a:pt x="8976" y="32141"/>
                  </a:cubicBezTo>
                  <a:lnTo>
                    <a:pt x="8976" y="31631"/>
                  </a:lnTo>
                  <a:cubicBezTo>
                    <a:pt x="8976" y="31224"/>
                    <a:pt x="8976" y="30663"/>
                    <a:pt x="9027" y="30051"/>
                  </a:cubicBezTo>
                  <a:cubicBezTo>
                    <a:pt x="9027" y="29745"/>
                    <a:pt x="9078" y="29388"/>
                    <a:pt x="9078" y="29082"/>
                  </a:cubicBezTo>
                  <a:cubicBezTo>
                    <a:pt x="9180" y="27807"/>
                    <a:pt x="9282" y="26328"/>
                    <a:pt x="9435" y="24951"/>
                  </a:cubicBezTo>
                  <a:lnTo>
                    <a:pt x="9435" y="24492"/>
                  </a:lnTo>
                  <a:cubicBezTo>
                    <a:pt x="9486" y="24135"/>
                    <a:pt x="9588" y="23625"/>
                    <a:pt x="9639" y="23115"/>
                  </a:cubicBezTo>
                  <a:cubicBezTo>
                    <a:pt x="9741" y="22044"/>
                    <a:pt x="9843" y="20718"/>
                    <a:pt x="9996" y="19392"/>
                  </a:cubicBezTo>
                  <a:lnTo>
                    <a:pt x="9996" y="19188"/>
                  </a:lnTo>
                  <a:cubicBezTo>
                    <a:pt x="9996" y="18933"/>
                    <a:pt x="10047" y="18678"/>
                    <a:pt x="10047" y="18423"/>
                  </a:cubicBezTo>
                  <a:cubicBezTo>
                    <a:pt x="10251" y="16230"/>
                    <a:pt x="10455" y="14037"/>
                    <a:pt x="10557" y="12711"/>
                  </a:cubicBezTo>
                  <a:cubicBezTo>
                    <a:pt x="10557" y="12456"/>
                    <a:pt x="10608" y="12252"/>
                    <a:pt x="10608" y="12048"/>
                  </a:cubicBezTo>
                  <a:cubicBezTo>
                    <a:pt x="10608" y="11895"/>
                    <a:pt x="10608" y="11793"/>
                    <a:pt x="10608" y="11640"/>
                  </a:cubicBezTo>
                  <a:cubicBezTo>
                    <a:pt x="10608" y="11487"/>
                    <a:pt x="10608" y="11130"/>
                    <a:pt x="10659" y="10875"/>
                  </a:cubicBezTo>
                  <a:cubicBezTo>
                    <a:pt x="10659" y="10620"/>
                    <a:pt x="10659" y="10518"/>
                    <a:pt x="10659" y="10365"/>
                  </a:cubicBezTo>
                  <a:lnTo>
                    <a:pt x="10659" y="10059"/>
                  </a:lnTo>
                  <a:cubicBezTo>
                    <a:pt x="10659" y="9753"/>
                    <a:pt x="10659" y="9447"/>
                    <a:pt x="10659" y="9192"/>
                  </a:cubicBezTo>
                  <a:cubicBezTo>
                    <a:pt x="10710" y="8937"/>
                    <a:pt x="10659" y="8733"/>
                    <a:pt x="10659" y="8529"/>
                  </a:cubicBezTo>
                  <a:lnTo>
                    <a:pt x="10659" y="8122"/>
                  </a:lnTo>
                  <a:lnTo>
                    <a:pt x="10659" y="7918"/>
                  </a:lnTo>
                  <a:lnTo>
                    <a:pt x="10659" y="7306"/>
                  </a:lnTo>
                  <a:lnTo>
                    <a:pt x="10659" y="6694"/>
                  </a:lnTo>
                  <a:lnTo>
                    <a:pt x="10659" y="4909"/>
                  </a:lnTo>
                  <a:cubicBezTo>
                    <a:pt x="10659" y="4654"/>
                    <a:pt x="10659" y="4348"/>
                    <a:pt x="10659" y="4093"/>
                  </a:cubicBezTo>
                  <a:cubicBezTo>
                    <a:pt x="10710" y="3838"/>
                    <a:pt x="10761" y="3634"/>
                    <a:pt x="10812" y="3379"/>
                  </a:cubicBezTo>
                  <a:lnTo>
                    <a:pt x="10863" y="3226"/>
                  </a:lnTo>
                  <a:cubicBezTo>
                    <a:pt x="11118" y="3073"/>
                    <a:pt x="11424" y="2971"/>
                    <a:pt x="11679" y="2869"/>
                  </a:cubicBezTo>
                  <a:cubicBezTo>
                    <a:pt x="11781" y="2818"/>
                    <a:pt x="11883" y="2818"/>
                    <a:pt x="11985" y="2767"/>
                  </a:cubicBezTo>
                  <a:cubicBezTo>
                    <a:pt x="13770" y="2359"/>
                    <a:pt x="15555" y="2053"/>
                    <a:pt x="17391" y="1849"/>
                  </a:cubicBezTo>
                  <a:cubicBezTo>
                    <a:pt x="17799" y="1798"/>
                    <a:pt x="18105" y="1798"/>
                    <a:pt x="18207" y="1798"/>
                  </a:cubicBezTo>
                  <a:close/>
                  <a:moveTo>
                    <a:pt x="16367" y="0"/>
                  </a:moveTo>
                  <a:cubicBezTo>
                    <a:pt x="15591" y="0"/>
                    <a:pt x="14790" y="106"/>
                    <a:pt x="14025" y="319"/>
                  </a:cubicBezTo>
                  <a:cubicBezTo>
                    <a:pt x="13056" y="625"/>
                    <a:pt x="12087" y="1033"/>
                    <a:pt x="11220" y="1594"/>
                  </a:cubicBezTo>
                  <a:cubicBezTo>
                    <a:pt x="10710" y="1900"/>
                    <a:pt x="10251" y="2257"/>
                    <a:pt x="9792" y="2665"/>
                  </a:cubicBezTo>
                  <a:cubicBezTo>
                    <a:pt x="9690" y="2767"/>
                    <a:pt x="9537" y="2869"/>
                    <a:pt x="9435" y="2971"/>
                  </a:cubicBezTo>
                  <a:cubicBezTo>
                    <a:pt x="8772" y="3379"/>
                    <a:pt x="8211" y="3940"/>
                    <a:pt x="7803" y="4603"/>
                  </a:cubicBezTo>
                  <a:cubicBezTo>
                    <a:pt x="7803" y="4603"/>
                    <a:pt x="7803" y="4654"/>
                    <a:pt x="7752" y="4654"/>
                  </a:cubicBezTo>
                  <a:cubicBezTo>
                    <a:pt x="7752" y="4705"/>
                    <a:pt x="7701" y="4756"/>
                    <a:pt x="7701" y="4807"/>
                  </a:cubicBezTo>
                  <a:cubicBezTo>
                    <a:pt x="7650" y="4909"/>
                    <a:pt x="7650" y="5011"/>
                    <a:pt x="7599" y="5062"/>
                  </a:cubicBezTo>
                  <a:cubicBezTo>
                    <a:pt x="7548" y="5215"/>
                    <a:pt x="7497" y="5368"/>
                    <a:pt x="7497" y="5572"/>
                  </a:cubicBezTo>
                  <a:cubicBezTo>
                    <a:pt x="7497" y="5674"/>
                    <a:pt x="7446" y="5725"/>
                    <a:pt x="7395" y="5776"/>
                  </a:cubicBezTo>
                  <a:cubicBezTo>
                    <a:pt x="7242" y="6286"/>
                    <a:pt x="7140" y="6796"/>
                    <a:pt x="7038" y="7357"/>
                  </a:cubicBezTo>
                  <a:cubicBezTo>
                    <a:pt x="7038" y="7510"/>
                    <a:pt x="6987" y="7714"/>
                    <a:pt x="6987" y="7918"/>
                  </a:cubicBezTo>
                  <a:cubicBezTo>
                    <a:pt x="6936" y="8325"/>
                    <a:pt x="6885" y="8733"/>
                    <a:pt x="6783" y="9141"/>
                  </a:cubicBezTo>
                  <a:cubicBezTo>
                    <a:pt x="6732" y="9549"/>
                    <a:pt x="6732" y="10110"/>
                    <a:pt x="6682" y="10620"/>
                  </a:cubicBezTo>
                  <a:cubicBezTo>
                    <a:pt x="6682" y="10977"/>
                    <a:pt x="6631" y="11283"/>
                    <a:pt x="6631" y="11640"/>
                  </a:cubicBezTo>
                  <a:lnTo>
                    <a:pt x="6631" y="11997"/>
                  </a:lnTo>
                  <a:cubicBezTo>
                    <a:pt x="6580" y="12915"/>
                    <a:pt x="6478" y="14394"/>
                    <a:pt x="6325" y="15975"/>
                  </a:cubicBezTo>
                  <a:cubicBezTo>
                    <a:pt x="6223" y="16944"/>
                    <a:pt x="6172" y="17913"/>
                    <a:pt x="6070" y="18831"/>
                  </a:cubicBezTo>
                  <a:cubicBezTo>
                    <a:pt x="5968" y="19800"/>
                    <a:pt x="5866" y="20820"/>
                    <a:pt x="5815" y="21687"/>
                  </a:cubicBezTo>
                  <a:cubicBezTo>
                    <a:pt x="5815" y="22044"/>
                    <a:pt x="5764" y="22350"/>
                    <a:pt x="5713" y="22656"/>
                  </a:cubicBezTo>
                  <a:cubicBezTo>
                    <a:pt x="5662" y="23166"/>
                    <a:pt x="5611" y="23523"/>
                    <a:pt x="5611" y="23829"/>
                  </a:cubicBezTo>
                  <a:cubicBezTo>
                    <a:pt x="5611" y="24033"/>
                    <a:pt x="5611" y="24237"/>
                    <a:pt x="5560" y="24492"/>
                  </a:cubicBezTo>
                  <a:cubicBezTo>
                    <a:pt x="5509" y="24900"/>
                    <a:pt x="5509" y="25359"/>
                    <a:pt x="5458" y="25869"/>
                  </a:cubicBezTo>
                  <a:cubicBezTo>
                    <a:pt x="5458" y="26124"/>
                    <a:pt x="5407" y="26379"/>
                    <a:pt x="5356" y="26685"/>
                  </a:cubicBezTo>
                  <a:cubicBezTo>
                    <a:pt x="5254" y="27807"/>
                    <a:pt x="5152" y="29133"/>
                    <a:pt x="5050" y="30357"/>
                  </a:cubicBezTo>
                  <a:cubicBezTo>
                    <a:pt x="5050" y="30510"/>
                    <a:pt x="5050" y="30714"/>
                    <a:pt x="4999" y="30867"/>
                  </a:cubicBezTo>
                  <a:cubicBezTo>
                    <a:pt x="4999" y="31428"/>
                    <a:pt x="4948" y="31988"/>
                    <a:pt x="4897" y="32498"/>
                  </a:cubicBezTo>
                  <a:cubicBezTo>
                    <a:pt x="3520" y="32702"/>
                    <a:pt x="2296" y="32855"/>
                    <a:pt x="2296" y="32855"/>
                  </a:cubicBezTo>
                  <a:cubicBezTo>
                    <a:pt x="2296" y="33212"/>
                    <a:pt x="2296" y="33365"/>
                    <a:pt x="2245" y="33671"/>
                  </a:cubicBezTo>
                  <a:cubicBezTo>
                    <a:pt x="2194" y="34028"/>
                    <a:pt x="2245" y="34181"/>
                    <a:pt x="2245" y="34538"/>
                  </a:cubicBezTo>
                  <a:lnTo>
                    <a:pt x="2245" y="35099"/>
                  </a:lnTo>
                  <a:lnTo>
                    <a:pt x="2245" y="35150"/>
                  </a:lnTo>
                  <a:lnTo>
                    <a:pt x="2143" y="35966"/>
                  </a:lnTo>
                  <a:cubicBezTo>
                    <a:pt x="2041" y="36986"/>
                    <a:pt x="1939" y="38567"/>
                    <a:pt x="1837" y="39383"/>
                  </a:cubicBezTo>
                  <a:cubicBezTo>
                    <a:pt x="1837" y="39536"/>
                    <a:pt x="1837" y="39689"/>
                    <a:pt x="1786" y="39791"/>
                  </a:cubicBezTo>
                  <a:cubicBezTo>
                    <a:pt x="1735" y="40046"/>
                    <a:pt x="1684" y="40709"/>
                    <a:pt x="1633" y="41423"/>
                  </a:cubicBezTo>
                  <a:cubicBezTo>
                    <a:pt x="1633" y="41576"/>
                    <a:pt x="1633" y="41729"/>
                    <a:pt x="1582" y="41882"/>
                  </a:cubicBezTo>
                  <a:cubicBezTo>
                    <a:pt x="1480" y="42953"/>
                    <a:pt x="1429" y="44177"/>
                    <a:pt x="1480" y="44789"/>
                  </a:cubicBezTo>
                  <a:lnTo>
                    <a:pt x="1480" y="44942"/>
                  </a:lnTo>
                  <a:cubicBezTo>
                    <a:pt x="1480" y="46421"/>
                    <a:pt x="460" y="52949"/>
                    <a:pt x="511" y="53969"/>
                  </a:cubicBezTo>
                  <a:cubicBezTo>
                    <a:pt x="358" y="54785"/>
                    <a:pt x="1" y="58303"/>
                    <a:pt x="52" y="60394"/>
                  </a:cubicBezTo>
                  <a:cubicBezTo>
                    <a:pt x="52" y="61108"/>
                    <a:pt x="154" y="61771"/>
                    <a:pt x="358" y="62485"/>
                  </a:cubicBezTo>
                  <a:cubicBezTo>
                    <a:pt x="409" y="62689"/>
                    <a:pt x="511" y="63046"/>
                    <a:pt x="613" y="63454"/>
                  </a:cubicBezTo>
                  <a:cubicBezTo>
                    <a:pt x="919" y="64627"/>
                    <a:pt x="1429" y="66259"/>
                    <a:pt x="1429" y="66259"/>
                  </a:cubicBezTo>
                  <a:cubicBezTo>
                    <a:pt x="1531" y="66514"/>
                    <a:pt x="1531" y="66769"/>
                    <a:pt x="1531" y="67024"/>
                  </a:cubicBezTo>
                  <a:cubicBezTo>
                    <a:pt x="1531" y="67075"/>
                    <a:pt x="1480" y="67177"/>
                    <a:pt x="1429" y="67228"/>
                  </a:cubicBezTo>
                  <a:cubicBezTo>
                    <a:pt x="1378" y="67330"/>
                    <a:pt x="1327" y="67432"/>
                    <a:pt x="1276" y="67534"/>
                  </a:cubicBezTo>
                  <a:cubicBezTo>
                    <a:pt x="1225" y="67891"/>
                    <a:pt x="1327" y="68197"/>
                    <a:pt x="1582" y="68452"/>
                  </a:cubicBezTo>
                  <a:lnTo>
                    <a:pt x="1633" y="68452"/>
                  </a:lnTo>
                  <a:cubicBezTo>
                    <a:pt x="1834" y="68512"/>
                    <a:pt x="2027" y="68541"/>
                    <a:pt x="2216" y="68541"/>
                  </a:cubicBezTo>
                  <a:cubicBezTo>
                    <a:pt x="2505" y="68541"/>
                    <a:pt x="2783" y="68473"/>
                    <a:pt x="3061" y="68350"/>
                  </a:cubicBezTo>
                  <a:lnTo>
                    <a:pt x="3265" y="68350"/>
                  </a:lnTo>
                  <a:cubicBezTo>
                    <a:pt x="3469" y="68299"/>
                    <a:pt x="3673" y="68197"/>
                    <a:pt x="3928" y="68197"/>
                  </a:cubicBezTo>
                  <a:cubicBezTo>
                    <a:pt x="4795" y="68044"/>
                    <a:pt x="5713" y="67993"/>
                    <a:pt x="6580" y="67993"/>
                  </a:cubicBezTo>
                  <a:lnTo>
                    <a:pt x="7956" y="67993"/>
                  </a:lnTo>
                  <a:cubicBezTo>
                    <a:pt x="9843" y="68044"/>
                    <a:pt x="12087" y="68248"/>
                    <a:pt x="14943" y="68248"/>
                  </a:cubicBezTo>
                  <a:cubicBezTo>
                    <a:pt x="16728" y="68248"/>
                    <a:pt x="22593" y="68044"/>
                    <a:pt x="23817" y="67840"/>
                  </a:cubicBezTo>
                  <a:cubicBezTo>
                    <a:pt x="25398" y="67636"/>
                    <a:pt x="28508" y="67534"/>
                    <a:pt x="29477" y="67483"/>
                  </a:cubicBezTo>
                  <a:cubicBezTo>
                    <a:pt x="31160" y="67483"/>
                    <a:pt x="32843" y="67585"/>
                    <a:pt x="34526" y="67789"/>
                  </a:cubicBezTo>
                  <a:lnTo>
                    <a:pt x="34628" y="67789"/>
                  </a:lnTo>
                  <a:cubicBezTo>
                    <a:pt x="34985" y="67789"/>
                    <a:pt x="35291" y="67636"/>
                    <a:pt x="35495" y="67381"/>
                  </a:cubicBezTo>
                  <a:cubicBezTo>
                    <a:pt x="35546" y="67279"/>
                    <a:pt x="35597" y="67177"/>
                    <a:pt x="35648" y="67075"/>
                  </a:cubicBezTo>
                  <a:cubicBezTo>
                    <a:pt x="35597" y="67024"/>
                    <a:pt x="35597" y="66973"/>
                    <a:pt x="35597" y="66922"/>
                  </a:cubicBezTo>
                  <a:cubicBezTo>
                    <a:pt x="35393" y="66565"/>
                    <a:pt x="35291" y="66106"/>
                    <a:pt x="35291" y="65698"/>
                  </a:cubicBezTo>
                  <a:cubicBezTo>
                    <a:pt x="35342" y="65239"/>
                    <a:pt x="35291" y="64780"/>
                    <a:pt x="35087" y="64372"/>
                  </a:cubicBezTo>
                  <a:cubicBezTo>
                    <a:pt x="35036" y="64270"/>
                    <a:pt x="34985" y="64219"/>
                    <a:pt x="34985" y="64117"/>
                  </a:cubicBezTo>
                  <a:cubicBezTo>
                    <a:pt x="34832" y="63709"/>
                    <a:pt x="34883" y="63301"/>
                    <a:pt x="35036" y="62944"/>
                  </a:cubicBezTo>
                  <a:cubicBezTo>
                    <a:pt x="35138" y="62689"/>
                    <a:pt x="35291" y="62485"/>
                    <a:pt x="35393" y="62230"/>
                  </a:cubicBezTo>
                  <a:cubicBezTo>
                    <a:pt x="35750" y="61720"/>
                    <a:pt x="35750" y="61006"/>
                    <a:pt x="35597" y="59680"/>
                  </a:cubicBezTo>
                  <a:cubicBezTo>
                    <a:pt x="35444" y="58762"/>
                    <a:pt x="35444" y="57793"/>
                    <a:pt x="35597" y="56824"/>
                  </a:cubicBezTo>
                  <a:cubicBezTo>
                    <a:pt x="35597" y="56569"/>
                    <a:pt x="35597" y="56263"/>
                    <a:pt x="35597" y="56008"/>
                  </a:cubicBezTo>
                  <a:cubicBezTo>
                    <a:pt x="35393" y="53204"/>
                    <a:pt x="34067" y="46064"/>
                    <a:pt x="33710" y="43616"/>
                  </a:cubicBezTo>
                  <a:cubicBezTo>
                    <a:pt x="33659" y="43055"/>
                    <a:pt x="33557" y="42341"/>
                    <a:pt x="33506" y="41576"/>
                  </a:cubicBezTo>
                  <a:cubicBezTo>
                    <a:pt x="33251" y="39077"/>
                    <a:pt x="32996" y="35915"/>
                    <a:pt x="32894" y="35201"/>
                  </a:cubicBezTo>
                  <a:cubicBezTo>
                    <a:pt x="32894" y="35150"/>
                    <a:pt x="32894" y="35099"/>
                    <a:pt x="32894" y="35048"/>
                  </a:cubicBezTo>
                  <a:cubicBezTo>
                    <a:pt x="32945" y="34844"/>
                    <a:pt x="32945" y="34538"/>
                    <a:pt x="32894" y="34334"/>
                  </a:cubicBezTo>
                  <a:cubicBezTo>
                    <a:pt x="32894" y="34181"/>
                    <a:pt x="32843" y="34079"/>
                    <a:pt x="32843" y="33926"/>
                  </a:cubicBezTo>
                  <a:lnTo>
                    <a:pt x="32843" y="33773"/>
                  </a:lnTo>
                  <a:cubicBezTo>
                    <a:pt x="32792" y="33314"/>
                    <a:pt x="32792" y="32753"/>
                    <a:pt x="32792" y="32753"/>
                  </a:cubicBezTo>
                  <a:cubicBezTo>
                    <a:pt x="32384" y="32600"/>
                    <a:pt x="31925" y="32498"/>
                    <a:pt x="31517" y="32498"/>
                  </a:cubicBezTo>
                  <a:lnTo>
                    <a:pt x="30344" y="32396"/>
                  </a:lnTo>
                  <a:cubicBezTo>
                    <a:pt x="30344" y="31937"/>
                    <a:pt x="30344" y="31479"/>
                    <a:pt x="30293" y="30969"/>
                  </a:cubicBezTo>
                  <a:cubicBezTo>
                    <a:pt x="30293" y="30408"/>
                    <a:pt x="30242" y="29796"/>
                    <a:pt x="30191" y="29133"/>
                  </a:cubicBezTo>
                  <a:cubicBezTo>
                    <a:pt x="30191" y="28929"/>
                    <a:pt x="30191" y="28725"/>
                    <a:pt x="30191" y="28470"/>
                  </a:cubicBezTo>
                  <a:cubicBezTo>
                    <a:pt x="30140" y="27807"/>
                    <a:pt x="30089" y="26991"/>
                    <a:pt x="29936" y="26073"/>
                  </a:cubicBezTo>
                  <a:cubicBezTo>
                    <a:pt x="29885" y="25512"/>
                    <a:pt x="29732" y="24543"/>
                    <a:pt x="29528" y="23421"/>
                  </a:cubicBezTo>
                  <a:cubicBezTo>
                    <a:pt x="29324" y="22044"/>
                    <a:pt x="29069" y="20463"/>
                    <a:pt x="28814" y="18882"/>
                  </a:cubicBezTo>
                  <a:cubicBezTo>
                    <a:pt x="28457" y="16689"/>
                    <a:pt x="28050" y="14547"/>
                    <a:pt x="27795" y="13272"/>
                  </a:cubicBezTo>
                  <a:cubicBezTo>
                    <a:pt x="27693" y="12813"/>
                    <a:pt x="27642" y="12456"/>
                    <a:pt x="27591" y="12252"/>
                  </a:cubicBezTo>
                  <a:cubicBezTo>
                    <a:pt x="26979" y="10059"/>
                    <a:pt x="26163" y="7969"/>
                    <a:pt x="25092" y="6031"/>
                  </a:cubicBezTo>
                  <a:cubicBezTo>
                    <a:pt x="24837" y="5521"/>
                    <a:pt x="24531" y="5011"/>
                    <a:pt x="24225" y="4552"/>
                  </a:cubicBezTo>
                  <a:cubicBezTo>
                    <a:pt x="23919" y="4093"/>
                    <a:pt x="23613" y="3685"/>
                    <a:pt x="23256" y="3277"/>
                  </a:cubicBezTo>
                  <a:cubicBezTo>
                    <a:pt x="23052" y="3073"/>
                    <a:pt x="22899" y="2920"/>
                    <a:pt x="22746" y="2767"/>
                  </a:cubicBezTo>
                  <a:cubicBezTo>
                    <a:pt x="22440" y="2410"/>
                    <a:pt x="22134" y="2104"/>
                    <a:pt x="21777" y="1798"/>
                  </a:cubicBezTo>
                  <a:lnTo>
                    <a:pt x="21726" y="1798"/>
                  </a:lnTo>
                  <a:lnTo>
                    <a:pt x="21624" y="1696"/>
                  </a:lnTo>
                  <a:lnTo>
                    <a:pt x="21369" y="1492"/>
                  </a:lnTo>
                  <a:cubicBezTo>
                    <a:pt x="21216" y="1390"/>
                    <a:pt x="21012" y="1288"/>
                    <a:pt x="20859" y="1186"/>
                  </a:cubicBezTo>
                  <a:lnTo>
                    <a:pt x="20349" y="931"/>
                  </a:lnTo>
                  <a:cubicBezTo>
                    <a:pt x="20298" y="880"/>
                    <a:pt x="20247" y="829"/>
                    <a:pt x="20145" y="829"/>
                  </a:cubicBezTo>
                  <a:lnTo>
                    <a:pt x="20094" y="829"/>
                  </a:lnTo>
                  <a:cubicBezTo>
                    <a:pt x="20043" y="829"/>
                    <a:pt x="19839" y="676"/>
                    <a:pt x="19686" y="625"/>
                  </a:cubicBezTo>
                  <a:lnTo>
                    <a:pt x="19227" y="472"/>
                  </a:lnTo>
                  <a:lnTo>
                    <a:pt x="18972" y="370"/>
                  </a:lnTo>
                  <a:cubicBezTo>
                    <a:pt x="18870" y="319"/>
                    <a:pt x="18717" y="319"/>
                    <a:pt x="18564" y="268"/>
                  </a:cubicBezTo>
                  <a:lnTo>
                    <a:pt x="18513" y="268"/>
                  </a:lnTo>
                  <a:lnTo>
                    <a:pt x="18309" y="166"/>
                  </a:lnTo>
                  <a:cubicBezTo>
                    <a:pt x="18105" y="166"/>
                    <a:pt x="17952" y="115"/>
                    <a:pt x="17748" y="64"/>
                  </a:cubicBezTo>
                  <a:lnTo>
                    <a:pt x="17442" y="64"/>
                  </a:lnTo>
                  <a:lnTo>
                    <a:pt x="17136" y="13"/>
                  </a:lnTo>
                  <a:lnTo>
                    <a:pt x="16830" y="13"/>
                  </a:lnTo>
                  <a:cubicBezTo>
                    <a:pt x="16677" y="4"/>
                    <a:pt x="16523" y="0"/>
                    <a:pt x="16367" y="0"/>
                  </a:cubicBezTo>
                  <a:close/>
                </a:path>
              </a:pathLst>
            </a:custGeom>
            <a:solidFill>
              <a:srgbClr val="FFFFFF"/>
            </a:solid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94" name="Google Shape;1994;p1"/>
            <p:cNvPicPr preferRelativeResize="0"/>
            <p:nvPr/>
          </p:nvPicPr>
          <p:blipFill rotWithShape="1">
            <a:blip r:embed="rId3">
              <a:alphaModFix/>
            </a:blip>
            <a:srcRect b="0" l="12327" r="12319" t="5535"/>
            <a:stretch/>
          </p:blipFill>
          <p:spPr>
            <a:xfrm rot="2">
              <a:off x="6825375" y="1069650"/>
              <a:ext cx="1385575" cy="2543050"/>
            </a:xfrm>
            <a:prstGeom prst="rect">
              <a:avLst/>
            </a:prstGeom>
            <a:noFill/>
            <a:ln>
              <a:noFill/>
            </a:ln>
          </p:spPr>
        </p:pic>
      </p:grpSp>
      <p:grpSp>
        <p:nvGrpSpPr>
          <p:cNvPr id="1995" name="Google Shape;1995;p1"/>
          <p:cNvGrpSpPr/>
          <p:nvPr/>
        </p:nvGrpSpPr>
        <p:grpSpPr>
          <a:xfrm>
            <a:off x="5006453" y="965796"/>
            <a:ext cx="1780487" cy="2593358"/>
            <a:chOff x="5006453" y="965796"/>
            <a:chExt cx="1780487" cy="2593358"/>
          </a:xfrm>
        </p:grpSpPr>
        <p:sp>
          <p:nvSpPr>
            <p:cNvPr id="1996" name="Google Shape;1996;p1"/>
            <p:cNvSpPr/>
            <p:nvPr/>
          </p:nvSpPr>
          <p:spPr>
            <a:xfrm rot="1068562">
              <a:off x="5409971" y="1110222"/>
              <a:ext cx="943020" cy="2245019"/>
            </a:xfrm>
            <a:custGeom>
              <a:rect b="b" l="l" r="r" t="t"/>
              <a:pathLst>
                <a:path extrusionOk="0" h="66535" w="27948">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97" name="Google Shape;1997;p1"/>
            <p:cNvPicPr preferRelativeResize="0"/>
            <p:nvPr/>
          </p:nvPicPr>
          <p:blipFill rotWithShape="1">
            <a:blip r:embed="rId4">
              <a:alphaModFix/>
            </a:blip>
            <a:srcRect b="0" l="10778" r="10777" t="0"/>
            <a:stretch/>
          </p:blipFill>
          <p:spPr>
            <a:xfrm rot="1068701">
              <a:off x="5341953" y="1078747"/>
              <a:ext cx="1109488" cy="2367457"/>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8"/>
          <p:cNvSpPr txBox="1"/>
          <p:nvPr>
            <p:ph idx="6" type="title"/>
          </p:nvPr>
        </p:nvSpPr>
        <p:spPr>
          <a:xfrm>
            <a:off x="0" y="591321"/>
            <a:ext cx="8427308"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a:t>Minimal Viable Product</a:t>
            </a:r>
            <a:endParaRPr/>
          </a:p>
        </p:txBody>
      </p:sp>
      <p:grpSp>
        <p:nvGrpSpPr>
          <p:cNvPr id="2106" name="Google Shape;2106;p8"/>
          <p:cNvGrpSpPr/>
          <p:nvPr/>
        </p:nvGrpSpPr>
        <p:grpSpPr>
          <a:xfrm>
            <a:off x="7901684" y="4493387"/>
            <a:ext cx="453448" cy="490340"/>
            <a:chOff x="2272225" y="1455575"/>
            <a:chExt cx="338925" cy="366500"/>
          </a:xfrm>
        </p:grpSpPr>
        <p:sp>
          <p:nvSpPr>
            <p:cNvPr id="2107" name="Google Shape;2107;p8"/>
            <p:cNvSpPr/>
            <p:nvPr/>
          </p:nvSpPr>
          <p:spPr>
            <a:xfrm>
              <a:off x="2402975" y="1592550"/>
              <a:ext cx="77400" cy="114775"/>
            </a:xfrm>
            <a:custGeom>
              <a:rect b="b" l="l" r="r" t="t"/>
              <a:pathLst>
                <a:path extrusionOk="0" h="4591" w="3096">
                  <a:moveTo>
                    <a:pt x="1566" y="1"/>
                  </a:moveTo>
                  <a:cubicBezTo>
                    <a:pt x="605" y="997"/>
                    <a:pt x="0" y="1957"/>
                    <a:pt x="0" y="3096"/>
                  </a:cubicBezTo>
                  <a:cubicBezTo>
                    <a:pt x="0" y="3416"/>
                    <a:pt x="0" y="3914"/>
                    <a:pt x="1032" y="4590"/>
                  </a:cubicBezTo>
                  <a:lnTo>
                    <a:pt x="1032" y="1851"/>
                  </a:lnTo>
                  <a:lnTo>
                    <a:pt x="2064" y="1851"/>
                  </a:lnTo>
                  <a:lnTo>
                    <a:pt x="2064" y="4590"/>
                  </a:lnTo>
                  <a:cubicBezTo>
                    <a:pt x="3096" y="3914"/>
                    <a:pt x="3096" y="3416"/>
                    <a:pt x="3096" y="3096"/>
                  </a:cubicBezTo>
                  <a:cubicBezTo>
                    <a:pt x="3096" y="1957"/>
                    <a:pt x="2491" y="997"/>
                    <a:pt x="156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8"/>
            <p:cNvSpPr/>
            <p:nvPr/>
          </p:nvSpPr>
          <p:spPr>
            <a:xfrm>
              <a:off x="2272225" y="1455575"/>
              <a:ext cx="338925" cy="366500"/>
            </a:xfrm>
            <a:custGeom>
              <a:rect b="b" l="l" r="r" t="t"/>
              <a:pathLst>
                <a:path extrusionOk="0" h="14660" w="13557">
                  <a:moveTo>
                    <a:pt x="6796" y="3985"/>
                  </a:moveTo>
                  <a:lnTo>
                    <a:pt x="7152" y="4341"/>
                  </a:lnTo>
                  <a:cubicBezTo>
                    <a:pt x="8326" y="5515"/>
                    <a:pt x="9358" y="6832"/>
                    <a:pt x="9358" y="8575"/>
                  </a:cubicBezTo>
                  <a:cubicBezTo>
                    <a:pt x="9358" y="9358"/>
                    <a:pt x="9109" y="10283"/>
                    <a:pt x="7294" y="11279"/>
                  </a:cubicBezTo>
                  <a:lnTo>
                    <a:pt x="7294" y="12560"/>
                  </a:lnTo>
                  <a:lnTo>
                    <a:pt x="6262" y="12560"/>
                  </a:lnTo>
                  <a:lnTo>
                    <a:pt x="6262" y="11279"/>
                  </a:lnTo>
                  <a:cubicBezTo>
                    <a:pt x="4448" y="10319"/>
                    <a:pt x="4163" y="9429"/>
                    <a:pt x="4163" y="8575"/>
                  </a:cubicBezTo>
                  <a:cubicBezTo>
                    <a:pt x="4163" y="6938"/>
                    <a:pt x="5053" y="5693"/>
                    <a:pt x="6369" y="4377"/>
                  </a:cubicBezTo>
                  <a:lnTo>
                    <a:pt x="6405" y="4341"/>
                  </a:lnTo>
                  <a:lnTo>
                    <a:pt x="6796" y="3985"/>
                  </a:lnTo>
                  <a:close/>
                  <a:moveTo>
                    <a:pt x="2099" y="0"/>
                  </a:moveTo>
                  <a:lnTo>
                    <a:pt x="2099" y="2064"/>
                  </a:lnTo>
                  <a:lnTo>
                    <a:pt x="0" y="2064"/>
                  </a:lnTo>
                  <a:lnTo>
                    <a:pt x="0" y="14659"/>
                  </a:lnTo>
                  <a:lnTo>
                    <a:pt x="13556" y="14659"/>
                  </a:lnTo>
                  <a:lnTo>
                    <a:pt x="13556" y="2064"/>
                  </a:lnTo>
                  <a:lnTo>
                    <a:pt x="11457" y="2064"/>
                  </a:lnTo>
                  <a:lnTo>
                    <a:pt x="11457" y="0"/>
                  </a:lnTo>
                  <a:lnTo>
                    <a:pt x="9393" y="0"/>
                  </a:lnTo>
                  <a:lnTo>
                    <a:pt x="9393" y="2064"/>
                  </a:lnTo>
                  <a:lnTo>
                    <a:pt x="4163" y="2064"/>
                  </a:lnTo>
                  <a:lnTo>
                    <a:pt x="416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图标&#10;&#10;描述已自动生成" id="2109" name="Google Shape;2109;p8"/>
          <p:cNvPicPr preferRelativeResize="0"/>
          <p:nvPr/>
        </p:nvPicPr>
        <p:blipFill rotWithShape="1">
          <a:blip r:embed="rId3">
            <a:alphaModFix/>
          </a:blip>
          <a:srcRect b="0" l="0" r="0" t="0"/>
          <a:stretch/>
        </p:blipFill>
        <p:spPr>
          <a:xfrm>
            <a:off x="116940" y="101977"/>
            <a:ext cx="547652" cy="498609"/>
          </a:xfrm>
          <a:prstGeom prst="rect">
            <a:avLst/>
          </a:prstGeom>
          <a:noFill/>
          <a:ln>
            <a:noFill/>
          </a:ln>
        </p:spPr>
      </p:pic>
      <p:pic>
        <p:nvPicPr>
          <p:cNvPr id="2110" name="Google Shape;2110;p8"/>
          <p:cNvPicPr preferRelativeResize="0"/>
          <p:nvPr/>
        </p:nvPicPr>
        <p:blipFill>
          <a:blip r:embed="rId4">
            <a:alphaModFix/>
          </a:blip>
          <a:stretch>
            <a:fillRect/>
          </a:stretch>
        </p:blipFill>
        <p:spPr>
          <a:xfrm>
            <a:off x="415213" y="1217725"/>
            <a:ext cx="7596887" cy="28562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4" name="Shape 2114"/>
        <p:cNvGrpSpPr/>
        <p:nvPr/>
      </p:nvGrpSpPr>
      <p:grpSpPr>
        <a:xfrm>
          <a:off x="0" y="0"/>
          <a:ext cx="0" cy="0"/>
          <a:chOff x="0" y="0"/>
          <a:chExt cx="0" cy="0"/>
        </a:xfrm>
      </p:grpSpPr>
      <p:grpSp>
        <p:nvGrpSpPr>
          <p:cNvPr id="2115" name="Google Shape;2115;p9"/>
          <p:cNvGrpSpPr/>
          <p:nvPr/>
        </p:nvGrpSpPr>
        <p:grpSpPr>
          <a:xfrm>
            <a:off x="6157284" y="1526827"/>
            <a:ext cx="2070613" cy="3002572"/>
            <a:chOff x="6157284" y="1526827"/>
            <a:chExt cx="2070613" cy="3002572"/>
          </a:xfrm>
        </p:grpSpPr>
        <p:sp>
          <p:nvSpPr>
            <p:cNvPr id="2116" name="Google Shape;2116;p9"/>
            <p:cNvSpPr/>
            <p:nvPr/>
          </p:nvSpPr>
          <p:spPr>
            <a:xfrm rot="937637">
              <a:off x="6617914" y="1678880"/>
              <a:ext cx="1216553" cy="2698461"/>
            </a:xfrm>
            <a:custGeom>
              <a:rect b="b" l="l" r="r" t="t"/>
              <a:pathLst>
                <a:path extrusionOk="0" h="78100" w="35210">
                  <a:moveTo>
                    <a:pt x="16789" y="4419"/>
                  </a:moveTo>
                  <a:cubicBezTo>
                    <a:pt x="17627" y="4558"/>
                    <a:pt x="18715" y="4734"/>
                    <a:pt x="19686" y="4899"/>
                  </a:cubicBezTo>
                  <a:lnTo>
                    <a:pt x="19686" y="4899"/>
                  </a:lnTo>
                  <a:cubicBezTo>
                    <a:pt x="19290" y="4851"/>
                    <a:pt x="18889" y="4827"/>
                    <a:pt x="18489" y="4827"/>
                  </a:cubicBezTo>
                  <a:lnTo>
                    <a:pt x="18013" y="5030"/>
                  </a:lnTo>
                  <a:lnTo>
                    <a:pt x="17401" y="5030"/>
                  </a:lnTo>
                  <a:lnTo>
                    <a:pt x="16993" y="5098"/>
                  </a:lnTo>
                  <a:cubicBezTo>
                    <a:pt x="16857" y="5098"/>
                    <a:pt x="16653" y="5166"/>
                    <a:pt x="16517" y="5166"/>
                  </a:cubicBezTo>
                  <a:lnTo>
                    <a:pt x="16313" y="5166"/>
                  </a:lnTo>
                  <a:lnTo>
                    <a:pt x="16110" y="5234"/>
                  </a:lnTo>
                  <a:lnTo>
                    <a:pt x="15974" y="5234"/>
                  </a:lnTo>
                  <a:lnTo>
                    <a:pt x="15702" y="5302"/>
                  </a:lnTo>
                  <a:lnTo>
                    <a:pt x="15498" y="5302"/>
                  </a:lnTo>
                  <a:lnTo>
                    <a:pt x="15498" y="5234"/>
                  </a:lnTo>
                  <a:cubicBezTo>
                    <a:pt x="15566" y="5166"/>
                    <a:pt x="15566" y="5166"/>
                    <a:pt x="15634" y="5098"/>
                  </a:cubicBezTo>
                  <a:lnTo>
                    <a:pt x="15702" y="5030"/>
                  </a:lnTo>
                  <a:lnTo>
                    <a:pt x="15906" y="4827"/>
                  </a:lnTo>
                  <a:cubicBezTo>
                    <a:pt x="16042" y="4691"/>
                    <a:pt x="16178" y="4555"/>
                    <a:pt x="16313" y="4419"/>
                  </a:cubicBezTo>
                  <a:close/>
                  <a:moveTo>
                    <a:pt x="20655" y="5068"/>
                  </a:moveTo>
                  <a:cubicBezTo>
                    <a:pt x="21156" y="5159"/>
                    <a:pt x="21570" y="5240"/>
                    <a:pt x="21819" y="5302"/>
                  </a:cubicBezTo>
                  <a:lnTo>
                    <a:pt x="21955" y="5370"/>
                  </a:lnTo>
                  <a:lnTo>
                    <a:pt x="21275" y="5234"/>
                  </a:lnTo>
                  <a:cubicBezTo>
                    <a:pt x="21072" y="5172"/>
                    <a:pt x="20865" y="5116"/>
                    <a:pt x="20655" y="5068"/>
                  </a:cubicBezTo>
                  <a:close/>
                  <a:moveTo>
                    <a:pt x="22227" y="5438"/>
                  </a:moveTo>
                  <a:lnTo>
                    <a:pt x="22227" y="5506"/>
                  </a:lnTo>
                  <a:cubicBezTo>
                    <a:pt x="22227" y="5506"/>
                    <a:pt x="22159" y="5438"/>
                    <a:pt x="22159" y="5438"/>
                  </a:cubicBezTo>
                  <a:close/>
                  <a:moveTo>
                    <a:pt x="17061" y="9313"/>
                  </a:moveTo>
                  <a:cubicBezTo>
                    <a:pt x="18828" y="9517"/>
                    <a:pt x="21411" y="9856"/>
                    <a:pt x="22159" y="10060"/>
                  </a:cubicBezTo>
                  <a:lnTo>
                    <a:pt x="22431" y="10128"/>
                  </a:lnTo>
                  <a:lnTo>
                    <a:pt x="22567" y="10128"/>
                  </a:lnTo>
                  <a:cubicBezTo>
                    <a:pt x="22635" y="10264"/>
                    <a:pt x="22635" y="10400"/>
                    <a:pt x="22635" y="10536"/>
                  </a:cubicBezTo>
                  <a:cubicBezTo>
                    <a:pt x="22703" y="10672"/>
                    <a:pt x="22703" y="10808"/>
                    <a:pt x="22635" y="10944"/>
                  </a:cubicBezTo>
                  <a:lnTo>
                    <a:pt x="22635" y="12575"/>
                  </a:lnTo>
                  <a:lnTo>
                    <a:pt x="22635" y="13119"/>
                  </a:lnTo>
                  <a:lnTo>
                    <a:pt x="22635" y="13459"/>
                  </a:lnTo>
                  <a:lnTo>
                    <a:pt x="22635" y="13799"/>
                  </a:lnTo>
                  <a:lnTo>
                    <a:pt x="22635" y="14478"/>
                  </a:lnTo>
                  <a:lnTo>
                    <a:pt x="22635" y="14818"/>
                  </a:lnTo>
                  <a:lnTo>
                    <a:pt x="22635" y="15634"/>
                  </a:lnTo>
                  <a:lnTo>
                    <a:pt x="22635" y="15974"/>
                  </a:lnTo>
                  <a:lnTo>
                    <a:pt x="22635" y="16382"/>
                  </a:lnTo>
                  <a:lnTo>
                    <a:pt x="22703" y="17129"/>
                  </a:lnTo>
                  <a:lnTo>
                    <a:pt x="22703" y="17469"/>
                  </a:lnTo>
                  <a:lnTo>
                    <a:pt x="22703" y="18013"/>
                  </a:lnTo>
                  <a:cubicBezTo>
                    <a:pt x="22771" y="19236"/>
                    <a:pt x="23043" y="21208"/>
                    <a:pt x="23179" y="23043"/>
                  </a:cubicBezTo>
                  <a:cubicBezTo>
                    <a:pt x="23247" y="23247"/>
                    <a:pt x="23247" y="23451"/>
                    <a:pt x="23247" y="23655"/>
                  </a:cubicBezTo>
                  <a:lnTo>
                    <a:pt x="23247" y="23722"/>
                  </a:lnTo>
                  <a:lnTo>
                    <a:pt x="23247" y="23926"/>
                  </a:lnTo>
                  <a:lnTo>
                    <a:pt x="23247" y="24266"/>
                  </a:lnTo>
                  <a:cubicBezTo>
                    <a:pt x="23382" y="25354"/>
                    <a:pt x="23518" y="26305"/>
                    <a:pt x="23586" y="27189"/>
                  </a:cubicBezTo>
                  <a:cubicBezTo>
                    <a:pt x="23654" y="27665"/>
                    <a:pt x="23722" y="28073"/>
                    <a:pt x="23790" y="28412"/>
                  </a:cubicBezTo>
                  <a:lnTo>
                    <a:pt x="23790" y="28752"/>
                  </a:lnTo>
                  <a:lnTo>
                    <a:pt x="23790" y="28820"/>
                  </a:lnTo>
                  <a:cubicBezTo>
                    <a:pt x="23926" y="30112"/>
                    <a:pt x="24062" y="31471"/>
                    <a:pt x="24130" y="32355"/>
                  </a:cubicBezTo>
                  <a:lnTo>
                    <a:pt x="24130" y="32899"/>
                  </a:lnTo>
                  <a:lnTo>
                    <a:pt x="23314" y="32967"/>
                  </a:lnTo>
                  <a:lnTo>
                    <a:pt x="23111" y="32967"/>
                  </a:lnTo>
                  <a:lnTo>
                    <a:pt x="22635" y="33102"/>
                  </a:lnTo>
                  <a:cubicBezTo>
                    <a:pt x="21955" y="33238"/>
                    <a:pt x="21275" y="33306"/>
                    <a:pt x="20528" y="33306"/>
                  </a:cubicBezTo>
                  <a:lnTo>
                    <a:pt x="19168" y="33306"/>
                  </a:lnTo>
                  <a:lnTo>
                    <a:pt x="17877" y="33238"/>
                  </a:lnTo>
                  <a:cubicBezTo>
                    <a:pt x="16449" y="33102"/>
                    <a:pt x="15634" y="33035"/>
                    <a:pt x="14954" y="33035"/>
                  </a:cubicBezTo>
                  <a:lnTo>
                    <a:pt x="15362" y="33102"/>
                  </a:lnTo>
                  <a:cubicBezTo>
                    <a:pt x="14886" y="33102"/>
                    <a:pt x="14342" y="33170"/>
                    <a:pt x="13799" y="33238"/>
                  </a:cubicBezTo>
                  <a:lnTo>
                    <a:pt x="13527" y="33238"/>
                  </a:lnTo>
                  <a:cubicBezTo>
                    <a:pt x="13323" y="33238"/>
                    <a:pt x="13051" y="33170"/>
                    <a:pt x="12847" y="33102"/>
                  </a:cubicBezTo>
                  <a:cubicBezTo>
                    <a:pt x="12507" y="33035"/>
                    <a:pt x="11963" y="32899"/>
                    <a:pt x="11284" y="32763"/>
                  </a:cubicBezTo>
                  <a:cubicBezTo>
                    <a:pt x="11352" y="32423"/>
                    <a:pt x="11420" y="31947"/>
                    <a:pt x="11420" y="31539"/>
                  </a:cubicBezTo>
                  <a:lnTo>
                    <a:pt x="11488" y="30791"/>
                  </a:lnTo>
                  <a:cubicBezTo>
                    <a:pt x="11488" y="30791"/>
                    <a:pt x="11555" y="29500"/>
                    <a:pt x="11623" y="29364"/>
                  </a:cubicBezTo>
                  <a:cubicBezTo>
                    <a:pt x="11691" y="29228"/>
                    <a:pt x="11691" y="29092"/>
                    <a:pt x="11691" y="28956"/>
                  </a:cubicBezTo>
                  <a:lnTo>
                    <a:pt x="11691" y="28548"/>
                  </a:lnTo>
                  <a:lnTo>
                    <a:pt x="11691" y="28345"/>
                  </a:lnTo>
                  <a:lnTo>
                    <a:pt x="11691" y="28209"/>
                  </a:lnTo>
                  <a:lnTo>
                    <a:pt x="11691" y="28005"/>
                  </a:lnTo>
                  <a:lnTo>
                    <a:pt x="11691" y="27801"/>
                  </a:lnTo>
                  <a:lnTo>
                    <a:pt x="11691" y="27665"/>
                  </a:lnTo>
                  <a:lnTo>
                    <a:pt x="11691" y="27461"/>
                  </a:lnTo>
                  <a:lnTo>
                    <a:pt x="11691" y="27393"/>
                  </a:lnTo>
                  <a:lnTo>
                    <a:pt x="11691" y="27257"/>
                  </a:lnTo>
                  <a:lnTo>
                    <a:pt x="11691" y="27121"/>
                  </a:lnTo>
                  <a:lnTo>
                    <a:pt x="11759" y="26917"/>
                  </a:lnTo>
                  <a:lnTo>
                    <a:pt x="11759" y="26781"/>
                  </a:lnTo>
                  <a:lnTo>
                    <a:pt x="11759" y="26577"/>
                  </a:lnTo>
                  <a:lnTo>
                    <a:pt x="11827" y="26373"/>
                  </a:lnTo>
                  <a:cubicBezTo>
                    <a:pt x="11827" y="26169"/>
                    <a:pt x="11895" y="26033"/>
                    <a:pt x="11895" y="25830"/>
                  </a:cubicBezTo>
                  <a:lnTo>
                    <a:pt x="11963" y="25626"/>
                  </a:lnTo>
                  <a:cubicBezTo>
                    <a:pt x="11963" y="25558"/>
                    <a:pt x="12031" y="25422"/>
                    <a:pt x="12031" y="25286"/>
                  </a:cubicBezTo>
                  <a:lnTo>
                    <a:pt x="12167" y="24810"/>
                  </a:lnTo>
                  <a:lnTo>
                    <a:pt x="12167" y="24742"/>
                  </a:lnTo>
                  <a:lnTo>
                    <a:pt x="12371" y="23722"/>
                  </a:lnTo>
                  <a:lnTo>
                    <a:pt x="12507" y="22907"/>
                  </a:lnTo>
                  <a:cubicBezTo>
                    <a:pt x="12575" y="22703"/>
                    <a:pt x="12575" y="22431"/>
                    <a:pt x="12643" y="22363"/>
                  </a:cubicBezTo>
                  <a:cubicBezTo>
                    <a:pt x="12643" y="22227"/>
                    <a:pt x="12779" y="21615"/>
                    <a:pt x="12779" y="21615"/>
                  </a:cubicBezTo>
                  <a:cubicBezTo>
                    <a:pt x="12779" y="21547"/>
                    <a:pt x="12847" y="21411"/>
                    <a:pt x="12847" y="21344"/>
                  </a:cubicBezTo>
                  <a:lnTo>
                    <a:pt x="12847" y="21208"/>
                  </a:lnTo>
                  <a:lnTo>
                    <a:pt x="12847" y="21140"/>
                  </a:lnTo>
                  <a:lnTo>
                    <a:pt x="12847" y="21004"/>
                  </a:lnTo>
                  <a:cubicBezTo>
                    <a:pt x="12915" y="20936"/>
                    <a:pt x="12915" y="20800"/>
                    <a:pt x="12915" y="20664"/>
                  </a:cubicBezTo>
                  <a:lnTo>
                    <a:pt x="13051" y="20052"/>
                  </a:lnTo>
                  <a:lnTo>
                    <a:pt x="13051" y="19848"/>
                  </a:lnTo>
                  <a:lnTo>
                    <a:pt x="13051" y="19712"/>
                  </a:lnTo>
                  <a:lnTo>
                    <a:pt x="13051" y="19644"/>
                  </a:lnTo>
                  <a:lnTo>
                    <a:pt x="13051" y="19576"/>
                  </a:lnTo>
                  <a:lnTo>
                    <a:pt x="13187" y="19236"/>
                  </a:lnTo>
                  <a:lnTo>
                    <a:pt x="13255" y="18897"/>
                  </a:lnTo>
                  <a:cubicBezTo>
                    <a:pt x="13323" y="18625"/>
                    <a:pt x="13391" y="18353"/>
                    <a:pt x="13459" y="18081"/>
                  </a:cubicBezTo>
                  <a:lnTo>
                    <a:pt x="13527" y="17877"/>
                  </a:lnTo>
                  <a:cubicBezTo>
                    <a:pt x="13595" y="17469"/>
                    <a:pt x="13731" y="17061"/>
                    <a:pt x="13799" y="16721"/>
                  </a:cubicBezTo>
                  <a:lnTo>
                    <a:pt x="13867" y="16518"/>
                  </a:lnTo>
                  <a:cubicBezTo>
                    <a:pt x="13934" y="16450"/>
                    <a:pt x="13934" y="16314"/>
                    <a:pt x="14002" y="16246"/>
                  </a:cubicBezTo>
                  <a:lnTo>
                    <a:pt x="14002" y="16178"/>
                  </a:lnTo>
                  <a:lnTo>
                    <a:pt x="14138" y="15566"/>
                  </a:lnTo>
                  <a:lnTo>
                    <a:pt x="14274" y="15090"/>
                  </a:lnTo>
                  <a:lnTo>
                    <a:pt x="14342" y="14886"/>
                  </a:lnTo>
                  <a:lnTo>
                    <a:pt x="14342" y="14750"/>
                  </a:lnTo>
                  <a:lnTo>
                    <a:pt x="14342" y="14682"/>
                  </a:lnTo>
                  <a:cubicBezTo>
                    <a:pt x="14410" y="14342"/>
                    <a:pt x="14478" y="14071"/>
                    <a:pt x="14546" y="13799"/>
                  </a:cubicBezTo>
                  <a:lnTo>
                    <a:pt x="14750" y="13051"/>
                  </a:lnTo>
                  <a:cubicBezTo>
                    <a:pt x="14818" y="12847"/>
                    <a:pt x="14886" y="12643"/>
                    <a:pt x="14954" y="12371"/>
                  </a:cubicBezTo>
                  <a:lnTo>
                    <a:pt x="15090" y="11896"/>
                  </a:lnTo>
                  <a:lnTo>
                    <a:pt x="15158" y="11624"/>
                  </a:lnTo>
                  <a:lnTo>
                    <a:pt x="15226" y="11420"/>
                  </a:lnTo>
                  <a:lnTo>
                    <a:pt x="15226" y="11352"/>
                  </a:lnTo>
                  <a:cubicBezTo>
                    <a:pt x="15294" y="11284"/>
                    <a:pt x="15294" y="11216"/>
                    <a:pt x="15294" y="11148"/>
                  </a:cubicBezTo>
                  <a:lnTo>
                    <a:pt x="15430" y="10876"/>
                  </a:lnTo>
                  <a:cubicBezTo>
                    <a:pt x="15430" y="10808"/>
                    <a:pt x="15498" y="10672"/>
                    <a:pt x="15498" y="10604"/>
                  </a:cubicBezTo>
                  <a:lnTo>
                    <a:pt x="15566" y="10468"/>
                  </a:lnTo>
                  <a:lnTo>
                    <a:pt x="15566" y="10400"/>
                  </a:lnTo>
                  <a:lnTo>
                    <a:pt x="15702" y="10264"/>
                  </a:lnTo>
                  <a:lnTo>
                    <a:pt x="15702" y="10128"/>
                  </a:lnTo>
                  <a:lnTo>
                    <a:pt x="15770" y="10060"/>
                  </a:lnTo>
                  <a:lnTo>
                    <a:pt x="15770" y="9992"/>
                  </a:lnTo>
                  <a:cubicBezTo>
                    <a:pt x="15770" y="9992"/>
                    <a:pt x="15770" y="9992"/>
                    <a:pt x="15838" y="9924"/>
                  </a:cubicBezTo>
                  <a:lnTo>
                    <a:pt x="15906" y="9856"/>
                  </a:lnTo>
                  <a:lnTo>
                    <a:pt x="16110" y="9720"/>
                  </a:lnTo>
                  <a:cubicBezTo>
                    <a:pt x="16245" y="9585"/>
                    <a:pt x="16381" y="9449"/>
                    <a:pt x="16585" y="9313"/>
                  </a:cubicBezTo>
                  <a:close/>
                  <a:moveTo>
                    <a:pt x="17129" y="1"/>
                  </a:moveTo>
                  <a:cubicBezTo>
                    <a:pt x="16993" y="1"/>
                    <a:pt x="16857" y="1"/>
                    <a:pt x="16721" y="69"/>
                  </a:cubicBezTo>
                  <a:lnTo>
                    <a:pt x="16245" y="137"/>
                  </a:lnTo>
                  <a:lnTo>
                    <a:pt x="15974" y="137"/>
                  </a:lnTo>
                  <a:lnTo>
                    <a:pt x="15770" y="205"/>
                  </a:lnTo>
                  <a:lnTo>
                    <a:pt x="15634" y="205"/>
                  </a:lnTo>
                  <a:lnTo>
                    <a:pt x="15362" y="272"/>
                  </a:lnTo>
                  <a:lnTo>
                    <a:pt x="15090" y="408"/>
                  </a:lnTo>
                  <a:lnTo>
                    <a:pt x="14886" y="408"/>
                  </a:lnTo>
                  <a:lnTo>
                    <a:pt x="14410" y="612"/>
                  </a:lnTo>
                  <a:lnTo>
                    <a:pt x="13799" y="816"/>
                  </a:lnTo>
                  <a:lnTo>
                    <a:pt x="13799" y="884"/>
                  </a:lnTo>
                  <a:cubicBezTo>
                    <a:pt x="13731" y="952"/>
                    <a:pt x="13663" y="952"/>
                    <a:pt x="13527" y="1020"/>
                  </a:cubicBezTo>
                  <a:lnTo>
                    <a:pt x="13119" y="1224"/>
                  </a:lnTo>
                  <a:lnTo>
                    <a:pt x="13051" y="1292"/>
                  </a:lnTo>
                  <a:cubicBezTo>
                    <a:pt x="12779" y="1428"/>
                    <a:pt x="12507" y="1564"/>
                    <a:pt x="12303" y="1768"/>
                  </a:cubicBezTo>
                  <a:lnTo>
                    <a:pt x="12099" y="1972"/>
                  </a:lnTo>
                  <a:lnTo>
                    <a:pt x="11963" y="1972"/>
                  </a:lnTo>
                  <a:lnTo>
                    <a:pt x="11895" y="2040"/>
                  </a:lnTo>
                  <a:lnTo>
                    <a:pt x="11759" y="2176"/>
                  </a:lnTo>
                  <a:cubicBezTo>
                    <a:pt x="11352" y="2516"/>
                    <a:pt x="11012" y="2855"/>
                    <a:pt x="10604" y="3263"/>
                  </a:cubicBezTo>
                  <a:lnTo>
                    <a:pt x="10128" y="3875"/>
                  </a:lnTo>
                  <a:cubicBezTo>
                    <a:pt x="9720" y="4351"/>
                    <a:pt x="9380" y="4827"/>
                    <a:pt x="9041" y="5302"/>
                  </a:cubicBezTo>
                  <a:cubicBezTo>
                    <a:pt x="8633" y="5846"/>
                    <a:pt x="8361" y="6390"/>
                    <a:pt x="8021" y="6934"/>
                  </a:cubicBezTo>
                  <a:cubicBezTo>
                    <a:pt x="6933" y="9041"/>
                    <a:pt x="5982" y="11284"/>
                    <a:pt x="5370" y="13595"/>
                  </a:cubicBezTo>
                  <a:lnTo>
                    <a:pt x="5370" y="13731"/>
                  </a:lnTo>
                  <a:cubicBezTo>
                    <a:pt x="5302" y="13935"/>
                    <a:pt x="5234" y="14342"/>
                    <a:pt x="5166" y="14682"/>
                  </a:cubicBezTo>
                  <a:cubicBezTo>
                    <a:pt x="4894" y="16110"/>
                    <a:pt x="4487" y="18421"/>
                    <a:pt x="4147" y="20460"/>
                  </a:cubicBezTo>
                  <a:lnTo>
                    <a:pt x="3807" y="22295"/>
                  </a:lnTo>
                  <a:cubicBezTo>
                    <a:pt x="3671" y="23247"/>
                    <a:pt x="3535" y="24198"/>
                    <a:pt x="3399" y="25082"/>
                  </a:cubicBezTo>
                  <a:cubicBezTo>
                    <a:pt x="3195" y="26169"/>
                    <a:pt x="3059" y="27121"/>
                    <a:pt x="2991" y="27733"/>
                  </a:cubicBezTo>
                  <a:lnTo>
                    <a:pt x="2991" y="27801"/>
                  </a:lnTo>
                  <a:cubicBezTo>
                    <a:pt x="2855" y="28752"/>
                    <a:pt x="2719" y="29636"/>
                    <a:pt x="2719" y="30384"/>
                  </a:cubicBezTo>
                  <a:lnTo>
                    <a:pt x="2719" y="31063"/>
                  </a:lnTo>
                  <a:cubicBezTo>
                    <a:pt x="2719" y="31471"/>
                    <a:pt x="2719" y="31879"/>
                    <a:pt x="2719" y="32219"/>
                  </a:cubicBezTo>
                  <a:lnTo>
                    <a:pt x="2719" y="33238"/>
                  </a:lnTo>
                  <a:lnTo>
                    <a:pt x="816" y="33442"/>
                  </a:lnTo>
                  <a:lnTo>
                    <a:pt x="1020" y="35142"/>
                  </a:lnTo>
                  <a:cubicBezTo>
                    <a:pt x="1020" y="35142"/>
                    <a:pt x="1088" y="35753"/>
                    <a:pt x="1088" y="35889"/>
                  </a:cubicBezTo>
                  <a:lnTo>
                    <a:pt x="1224" y="37249"/>
                  </a:lnTo>
                  <a:lnTo>
                    <a:pt x="1224" y="37860"/>
                  </a:lnTo>
                  <a:cubicBezTo>
                    <a:pt x="1156" y="38880"/>
                    <a:pt x="1156" y="40579"/>
                    <a:pt x="1156" y="41667"/>
                  </a:cubicBezTo>
                  <a:lnTo>
                    <a:pt x="1156" y="42007"/>
                  </a:lnTo>
                  <a:lnTo>
                    <a:pt x="1156" y="44658"/>
                  </a:lnTo>
                  <a:lnTo>
                    <a:pt x="1156" y="45201"/>
                  </a:lnTo>
                  <a:lnTo>
                    <a:pt x="1156" y="45473"/>
                  </a:lnTo>
                  <a:cubicBezTo>
                    <a:pt x="1156" y="47444"/>
                    <a:pt x="1224" y="49755"/>
                    <a:pt x="1292" y="50775"/>
                  </a:cubicBezTo>
                  <a:cubicBezTo>
                    <a:pt x="1292" y="50843"/>
                    <a:pt x="1292" y="50979"/>
                    <a:pt x="1292" y="51047"/>
                  </a:cubicBezTo>
                  <a:cubicBezTo>
                    <a:pt x="1360" y="52338"/>
                    <a:pt x="1360" y="54649"/>
                    <a:pt x="1360" y="56688"/>
                  </a:cubicBezTo>
                  <a:cubicBezTo>
                    <a:pt x="1360" y="59271"/>
                    <a:pt x="1360" y="60699"/>
                    <a:pt x="1428" y="61242"/>
                  </a:cubicBezTo>
                  <a:cubicBezTo>
                    <a:pt x="1428" y="61378"/>
                    <a:pt x="1496" y="62262"/>
                    <a:pt x="1292" y="67428"/>
                  </a:cubicBezTo>
                  <a:cubicBezTo>
                    <a:pt x="1224" y="68651"/>
                    <a:pt x="1224" y="69535"/>
                    <a:pt x="1224" y="69739"/>
                  </a:cubicBezTo>
                  <a:cubicBezTo>
                    <a:pt x="1224" y="69943"/>
                    <a:pt x="1088" y="70351"/>
                    <a:pt x="1088" y="70758"/>
                  </a:cubicBezTo>
                  <a:cubicBezTo>
                    <a:pt x="1020" y="71778"/>
                    <a:pt x="884" y="73205"/>
                    <a:pt x="816" y="73613"/>
                  </a:cubicBezTo>
                  <a:lnTo>
                    <a:pt x="408" y="74701"/>
                  </a:lnTo>
                  <a:cubicBezTo>
                    <a:pt x="0" y="75516"/>
                    <a:pt x="68" y="76536"/>
                    <a:pt x="680" y="77284"/>
                  </a:cubicBezTo>
                  <a:lnTo>
                    <a:pt x="748" y="77420"/>
                  </a:lnTo>
                  <a:lnTo>
                    <a:pt x="1224" y="77759"/>
                  </a:lnTo>
                  <a:lnTo>
                    <a:pt x="1292" y="77759"/>
                  </a:lnTo>
                  <a:cubicBezTo>
                    <a:pt x="1632" y="77963"/>
                    <a:pt x="2040" y="78099"/>
                    <a:pt x="2447" y="78099"/>
                  </a:cubicBezTo>
                  <a:cubicBezTo>
                    <a:pt x="2855" y="78031"/>
                    <a:pt x="3263" y="77963"/>
                    <a:pt x="3671" y="77827"/>
                  </a:cubicBezTo>
                  <a:lnTo>
                    <a:pt x="3875" y="77827"/>
                  </a:lnTo>
                  <a:lnTo>
                    <a:pt x="4622" y="77691"/>
                  </a:lnTo>
                  <a:cubicBezTo>
                    <a:pt x="5166" y="77691"/>
                    <a:pt x="5710" y="77623"/>
                    <a:pt x="6254" y="77623"/>
                  </a:cubicBezTo>
                  <a:lnTo>
                    <a:pt x="7137" y="77623"/>
                  </a:lnTo>
                  <a:cubicBezTo>
                    <a:pt x="7273" y="77623"/>
                    <a:pt x="7613" y="77691"/>
                    <a:pt x="8565" y="77691"/>
                  </a:cubicBezTo>
                  <a:lnTo>
                    <a:pt x="9652" y="77691"/>
                  </a:lnTo>
                  <a:cubicBezTo>
                    <a:pt x="10536" y="77759"/>
                    <a:pt x="11352" y="77759"/>
                    <a:pt x="12167" y="77759"/>
                  </a:cubicBezTo>
                  <a:lnTo>
                    <a:pt x="13867" y="77759"/>
                  </a:lnTo>
                  <a:cubicBezTo>
                    <a:pt x="14342" y="77759"/>
                    <a:pt x="15362" y="77691"/>
                    <a:pt x="16517" y="77691"/>
                  </a:cubicBezTo>
                  <a:cubicBezTo>
                    <a:pt x="18624" y="77623"/>
                    <a:pt x="21003" y="77556"/>
                    <a:pt x="21819" y="77488"/>
                  </a:cubicBezTo>
                  <a:cubicBezTo>
                    <a:pt x="23247" y="77352"/>
                    <a:pt x="26169" y="77216"/>
                    <a:pt x="27189" y="77216"/>
                  </a:cubicBezTo>
                  <a:lnTo>
                    <a:pt x="27733" y="77216"/>
                  </a:lnTo>
                  <a:cubicBezTo>
                    <a:pt x="29160" y="77216"/>
                    <a:pt x="30655" y="77352"/>
                    <a:pt x="32151" y="77488"/>
                  </a:cubicBezTo>
                  <a:lnTo>
                    <a:pt x="32423" y="77556"/>
                  </a:lnTo>
                  <a:lnTo>
                    <a:pt x="32559" y="77556"/>
                  </a:lnTo>
                  <a:cubicBezTo>
                    <a:pt x="34122" y="77488"/>
                    <a:pt x="35209" y="75992"/>
                    <a:pt x="34802" y="74429"/>
                  </a:cubicBezTo>
                  <a:lnTo>
                    <a:pt x="34802" y="74361"/>
                  </a:lnTo>
                  <a:cubicBezTo>
                    <a:pt x="34802" y="74225"/>
                    <a:pt x="34734" y="74089"/>
                    <a:pt x="34666" y="73953"/>
                  </a:cubicBezTo>
                  <a:cubicBezTo>
                    <a:pt x="34598" y="73817"/>
                    <a:pt x="34530" y="73681"/>
                    <a:pt x="34394" y="73545"/>
                  </a:cubicBezTo>
                  <a:cubicBezTo>
                    <a:pt x="34258" y="73341"/>
                    <a:pt x="34190" y="73069"/>
                    <a:pt x="34190" y="72866"/>
                  </a:cubicBezTo>
                  <a:cubicBezTo>
                    <a:pt x="34054" y="72118"/>
                    <a:pt x="33782" y="71370"/>
                    <a:pt x="33442" y="70690"/>
                  </a:cubicBezTo>
                  <a:lnTo>
                    <a:pt x="33238" y="70351"/>
                  </a:lnTo>
                  <a:cubicBezTo>
                    <a:pt x="33238" y="70215"/>
                    <a:pt x="33238" y="70079"/>
                    <a:pt x="33238" y="69875"/>
                  </a:cubicBezTo>
                  <a:cubicBezTo>
                    <a:pt x="33306" y="69671"/>
                    <a:pt x="33306" y="69467"/>
                    <a:pt x="33374" y="69263"/>
                  </a:cubicBezTo>
                  <a:cubicBezTo>
                    <a:pt x="33578" y="68176"/>
                    <a:pt x="33510" y="67020"/>
                    <a:pt x="33170" y="65932"/>
                  </a:cubicBezTo>
                  <a:lnTo>
                    <a:pt x="33170" y="65864"/>
                  </a:lnTo>
                  <a:cubicBezTo>
                    <a:pt x="33102" y="65185"/>
                    <a:pt x="33102" y="64505"/>
                    <a:pt x="33170" y="63893"/>
                  </a:cubicBezTo>
                  <a:lnTo>
                    <a:pt x="33170" y="63621"/>
                  </a:lnTo>
                  <a:cubicBezTo>
                    <a:pt x="33238" y="63282"/>
                    <a:pt x="33238" y="62942"/>
                    <a:pt x="33238" y="62602"/>
                  </a:cubicBezTo>
                  <a:cubicBezTo>
                    <a:pt x="33238" y="61310"/>
                    <a:pt x="33170" y="59203"/>
                    <a:pt x="33102" y="56620"/>
                  </a:cubicBezTo>
                  <a:cubicBezTo>
                    <a:pt x="32966" y="54038"/>
                    <a:pt x="32898" y="51115"/>
                    <a:pt x="32898" y="48872"/>
                  </a:cubicBezTo>
                  <a:lnTo>
                    <a:pt x="32898" y="45065"/>
                  </a:lnTo>
                  <a:cubicBezTo>
                    <a:pt x="32898" y="42211"/>
                    <a:pt x="32762" y="39560"/>
                    <a:pt x="32626" y="37045"/>
                  </a:cubicBezTo>
                  <a:cubicBezTo>
                    <a:pt x="32694" y="36569"/>
                    <a:pt x="32694" y="36161"/>
                    <a:pt x="32559" y="35753"/>
                  </a:cubicBezTo>
                  <a:cubicBezTo>
                    <a:pt x="32559" y="35685"/>
                    <a:pt x="32559" y="35617"/>
                    <a:pt x="32559" y="35549"/>
                  </a:cubicBezTo>
                  <a:lnTo>
                    <a:pt x="32559" y="34870"/>
                  </a:lnTo>
                  <a:lnTo>
                    <a:pt x="32694" y="33578"/>
                  </a:lnTo>
                  <a:lnTo>
                    <a:pt x="31539" y="33170"/>
                  </a:lnTo>
                  <a:lnTo>
                    <a:pt x="31335" y="33102"/>
                  </a:lnTo>
                  <a:lnTo>
                    <a:pt x="31267" y="31879"/>
                  </a:lnTo>
                  <a:lnTo>
                    <a:pt x="31267" y="31539"/>
                  </a:lnTo>
                  <a:cubicBezTo>
                    <a:pt x="31131" y="30316"/>
                    <a:pt x="31063" y="29024"/>
                    <a:pt x="30927" y="27869"/>
                  </a:cubicBezTo>
                  <a:lnTo>
                    <a:pt x="30927" y="27733"/>
                  </a:lnTo>
                  <a:cubicBezTo>
                    <a:pt x="30859" y="27529"/>
                    <a:pt x="30859" y="27325"/>
                    <a:pt x="30859" y="27053"/>
                  </a:cubicBezTo>
                  <a:lnTo>
                    <a:pt x="30723" y="25558"/>
                  </a:lnTo>
                  <a:lnTo>
                    <a:pt x="30723" y="25082"/>
                  </a:lnTo>
                  <a:lnTo>
                    <a:pt x="30723" y="24946"/>
                  </a:lnTo>
                  <a:lnTo>
                    <a:pt x="30655" y="23790"/>
                  </a:lnTo>
                  <a:cubicBezTo>
                    <a:pt x="30587" y="23587"/>
                    <a:pt x="30587" y="23315"/>
                    <a:pt x="30587" y="23111"/>
                  </a:cubicBezTo>
                  <a:lnTo>
                    <a:pt x="30451" y="21547"/>
                  </a:lnTo>
                  <a:cubicBezTo>
                    <a:pt x="30383" y="21004"/>
                    <a:pt x="30315" y="20460"/>
                    <a:pt x="30248" y="19916"/>
                  </a:cubicBezTo>
                  <a:cubicBezTo>
                    <a:pt x="30180" y="18965"/>
                    <a:pt x="30112" y="17945"/>
                    <a:pt x="30044" y="17061"/>
                  </a:cubicBezTo>
                  <a:cubicBezTo>
                    <a:pt x="29908" y="15430"/>
                    <a:pt x="29772" y="13935"/>
                    <a:pt x="29704" y="13051"/>
                  </a:cubicBezTo>
                  <a:lnTo>
                    <a:pt x="29704" y="12983"/>
                  </a:lnTo>
                  <a:lnTo>
                    <a:pt x="29704" y="12643"/>
                  </a:lnTo>
                  <a:cubicBezTo>
                    <a:pt x="29704" y="12303"/>
                    <a:pt x="29636" y="11964"/>
                    <a:pt x="29636" y="11624"/>
                  </a:cubicBezTo>
                  <a:cubicBezTo>
                    <a:pt x="29636" y="11148"/>
                    <a:pt x="29568" y="10468"/>
                    <a:pt x="29500" y="10060"/>
                  </a:cubicBezTo>
                  <a:cubicBezTo>
                    <a:pt x="29500" y="9652"/>
                    <a:pt x="29432" y="9245"/>
                    <a:pt x="29364" y="8837"/>
                  </a:cubicBezTo>
                  <a:lnTo>
                    <a:pt x="29160" y="7341"/>
                  </a:lnTo>
                  <a:lnTo>
                    <a:pt x="29092" y="7341"/>
                  </a:lnTo>
                  <a:cubicBezTo>
                    <a:pt x="29024" y="7070"/>
                    <a:pt x="28956" y="6866"/>
                    <a:pt x="28956" y="6662"/>
                  </a:cubicBezTo>
                  <a:lnTo>
                    <a:pt x="28344" y="5166"/>
                  </a:lnTo>
                  <a:cubicBezTo>
                    <a:pt x="27801" y="4419"/>
                    <a:pt x="27121" y="3807"/>
                    <a:pt x="26305" y="3331"/>
                  </a:cubicBezTo>
                  <a:cubicBezTo>
                    <a:pt x="26237" y="3263"/>
                    <a:pt x="26169" y="3195"/>
                    <a:pt x="26101" y="3127"/>
                  </a:cubicBezTo>
                  <a:cubicBezTo>
                    <a:pt x="25558" y="2651"/>
                    <a:pt x="25082" y="2244"/>
                    <a:pt x="24470" y="1904"/>
                  </a:cubicBezTo>
                  <a:cubicBezTo>
                    <a:pt x="23450" y="1224"/>
                    <a:pt x="22295" y="680"/>
                    <a:pt x="21139" y="408"/>
                  </a:cubicBezTo>
                  <a:cubicBezTo>
                    <a:pt x="20188" y="137"/>
                    <a:pt x="19236" y="1"/>
                    <a:pt x="18217" y="1"/>
                  </a:cubicBezTo>
                  <a:close/>
                </a:path>
              </a:pathLst>
            </a:custGeom>
            <a:solidFill>
              <a:srgbClr val="FFFFFF"/>
            </a:solidFill>
            <a:ln cap="flat" cmpd="sng" w="28575">
              <a:solidFill>
                <a:schemeClr val="accent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17" name="Google Shape;2117;p9"/>
            <p:cNvPicPr preferRelativeResize="0"/>
            <p:nvPr/>
          </p:nvPicPr>
          <p:blipFill rotWithShape="1">
            <a:blip r:embed="rId3">
              <a:alphaModFix/>
            </a:blip>
            <a:srcRect b="0" l="25032" r="25031" t="0"/>
            <a:stretch/>
          </p:blipFill>
          <p:spPr>
            <a:xfrm rot="970918">
              <a:off x="6510785" y="1662745"/>
              <a:ext cx="1363612" cy="2730736"/>
            </a:xfrm>
            <a:prstGeom prst="rect">
              <a:avLst/>
            </a:prstGeom>
            <a:noFill/>
            <a:ln>
              <a:noFill/>
            </a:ln>
          </p:spPr>
        </p:pic>
      </p:grpSp>
      <p:sp>
        <p:nvSpPr>
          <p:cNvPr id="2118" name="Google Shape;2118;p9"/>
          <p:cNvSpPr txBox="1"/>
          <p:nvPr/>
        </p:nvSpPr>
        <p:spPr>
          <a:xfrm>
            <a:off x="667538" y="2007810"/>
            <a:ext cx="4717200" cy="1020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Black Han Sans"/>
              <a:buNone/>
            </a:pPr>
            <a:r>
              <a:rPr b="1" i="0" lang="en-US" sz="5400" u="none" cap="none" strike="noStrike">
                <a:solidFill>
                  <a:schemeClr val="dk1"/>
                </a:solidFill>
                <a:latin typeface="Nunito"/>
                <a:ea typeface="Nunito"/>
                <a:cs typeface="Nunito"/>
                <a:sym typeface="Nunito"/>
              </a:rPr>
              <a:t>03</a:t>
            </a:r>
            <a:endParaRPr b="1" i="0" sz="5400" u="none" cap="none" strike="noStrike">
              <a:solidFill>
                <a:schemeClr val="dk1"/>
              </a:solidFill>
              <a:latin typeface="Nunito"/>
              <a:ea typeface="Nunito"/>
              <a:cs typeface="Nunito"/>
              <a:sym typeface="Nunito"/>
            </a:endParaRPr>
          </a:p>
        </p:txBody>
      </p:sp>
      <p:sp>
        <p:nvSpPr>
          <p:cNvPr id="2119" name="Google Shape;2119;p9"/>
          <p:cNvSpPr txBox="1"/>
          <p:nvPr>
            <p:ph idx="1" type="subTitle"/>
          </p:nvPr>
        </p:nvSpPr>
        <p:spPr>
          <a:xfrm>
            <a:off x="667538" y="2758447"/>
            <a:ext cx="4946700" cy="137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US" sz="4000">
                <a:solidFill>
                  <a:schemeClr val="dk1"/>
                </a:solidFill>
                <a:latin typeface="Nunito"/>
                <a:ea typeface="Nunito"/>
                <a:cs typeface="Nunito"/>
                <a:sym typeface="Nunito"/>
              </a:rPr>
              <a:t>Technologies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pic>
        <p:nvPicPr>
          <p:cNvPr id="2124" name="Google Shape;2124;p10"/>
          <p:cNvPicPr preferRelativeResize="0"/>
          <p:nvPr/>
        </p:nvPicPr>
        <p:blipFill>
          <a:blip r:embed="rId3">
            <a:alphaModFix/>
          </a:blip>
          <a:stretch>
            <a:fillRect/>
          </a:stretch>
        </p:blipFill>
        <p:spPr>
          <a:xfrm>
            <a:off x="152400" y="667550"/>
            <a:ext cx="1646600" cy="1646600"/>
          </a:xfrm>
          <a:prstGeom prst="rect">
            <a:avLst/>
          </a:prstGeom>
          <a:noFill/>
          <a:ln>
            <a:noFill/>
          </a:ln>
        </p:spPr>
      </p:pic>
      <p:pic>
        <p:nvPicPr>
          <p:cNvPr id="2125" name="Google Shape;2125;p10"/>
          <p:cNvPicPr preferRelativeResize="0"/>
          <p:nvPr/>
        </p:nvPicPr>
        <p:blipFill>
          <a:blip r:embed="rId4">
            <a:alphaModFix/>
          </a:blip>
          <a:stretch>
            <a:fillRect/>
          </a:stretch>
        </p:blipFill>
        <p:spPr>
          <a:xfrm>
            <a:off x="1982925" y="667550"/>
            <a:ext cx="1646600" cy="1646600"/>
          </a:xfrm>
          <a:prstGeom prst="rect">
            <a:avLst/>
          </a:prstGeom>
          <a:noFill/>
          <a:ln>
            <a:noFill/>
          </a:ln>
        </p:spPr>
      </p:pic>
      <p:pic>
        <p:nvPicPr>
          <p:cNvPr id="2126" name="Google Shape;2126;p10"/>
          <p:cNvPicPr preferRelativeResize="0"/>
          <p:nvPr/>
        </p:nvPicPr>
        <p:blipFill rotWithShape="1">
          <a:blip r:embed="rId5">
            <a:alphaModFix/>
          </a:blip>
          <a:srcRect b="0" l="23267" r="21080" t="0"/>
          <a:stretch/>
        </p:blipFill>
        <p:spPr>
          <a:xfrm>
            <a:off x="3881825" y="667550"/>
            <a:ext cx="1646600" cy="1646600"/>
          </a:xfrm>
          <a:prstGeom prst="rect">
            <a:avLst/>
          </a:prstGeom>
          <a:noFill/>
          <a:ln>
            <a:noFill/>
          </a:ln>
        </p:spPr>
      </p:pic>
      <p:pic>
        <p:nvPicPr>
          <p:cNvPr id="2127" name="Google Shape;2127;p10"/>
          <p:cNvPicPr preferRelativeResize="0"/>
          <p:nvPr/>
        </p:nvPicPr>
        <p:blipFill>
          <a:blip r:embed="rId6">
            <a:alphaModFix/>
          </a:blip>
          <a:stretch>
            <a:fillRect/>
          </a:stretch>
        </p:blipFill>
        <p:spPr>
          <a:xfrm>
            <a:off x="5780725" y="646488"/>
            <a:ext cx="1646599" cy="1688726"/>
          </a:xfrm>
          <a:prstGeom prst="rect">
            <a:avLst/>
          </a:prstGeom>
          <a:noFill/>
          <a:ln>
            <a:noFill/>
          </a:ln>
        </p:spPr>
      </p:pic>
      <p:pic>
        <p:nvPicPr>
          <p:cNvPr id="2128" name="Google Shape;2128;p10"/>
          <p:cNvPicPr preferRelativeResize="0"/>
          <p:nvPr/>
        </p:nvPicPr>
        <p:blipFill>
          <a:blip r:embed="rId7">
            <a:alphaModFix/>
          </a:blip>
          <a:stretch>
            <a:fillRect/>
          </a:stretch>
        </p:blipFill>
        <p:spPr>
          <a:xfrm>
            <a:off x="152400" y="2487613"/>
            <a:ext cx="2762250" cy="1657350"/>
          </a:xfrm>
          <a:prstGeom prst="rect">
            <a:avLst/>
          </a:prstGeom>
          <a:noFill/>
          <a:ln>
            <a:noFill/>
          </a:ln>
        </p:spPr>
      </p:pic>
      <p:pic>
        <p:nvPicPr>
          <p:cNvPr id="2129" name="Google Shape;2129;p10"/>
          <p:cNvPicPr preferRelativeResize="0"/>
          <p:nvPr/>
        </p:nvPicPr>
        <p:blipFill>
          <a:blip r:embed="rId8">
            <a:alphaModFix/>
          </a:blip>
          <a:stretch>
            <a:fillRect/>
          </a:stretch>
        </p:blipFill>
        <p:spPr>
          <a:xfrm>
            <a:off x="3140625" y="3040063"/>
            <a:ext cx="2295525" cy="552450"/>
          </a:xfrm>
          <a:prstGeom prst="rect">
            <a:avLst/>
          </a:prstGeom>
          <a:noFill/>
          <a:ln>
            <a:noFill/>
          </a:ln>
        </p:spPr>
      </p:pic>
      <p:pic>
        <p:nvPicPr>
          <p:cNvPr id="2130" name="Google Shape;2130;p10"/>
          <p:cNvPicPr preferRelativeResize="0"/>
          <p:nvPr/>
        </p:nvPicPr>
        <p:blipFill>
          <a:blip r:embed="rId9">
            <a:alphaModFix/>
          </a:blip>
          <a:stretch>
            <a:fillRect/>
          </a:stretch>
        </p:blipFill>
        <p:spPr>
          <a:xfrm>
            <a:off x="5714675" y="3021013"/>
            <a:ext cx="1543050" cy="590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p11"/>
          <p:cNvSpPr txBox="1"/>
          <p:nvPr>
            <p:ph type="title"/>
          </p:nvPr>
        </p:nvSpPr>
        <p:spPr>
          <a:xfrm>
            <a:off x="2568203" y="2589885"/>
            <a:ext cx="5323200" cy="1337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9600"/>
              <a:buNone/>
            </a:pPr>
            <a:r>
              <a:rPr lang="en-US" sz="6600">
                <a:latin typeface="Nunito"/>
                <a:ea typeface="Nunito"/>
                <a:cs typeface="Nunito"/>
                <a:sym typeface="Nunito"/>
              </a:rPr>
              <a:t>04</a:t>
            </a:r>
            <a:endParaRPr sz="6600">
              <a:latin typeface="Nunito"/>
              <a:ea typeface="Nunito"/>
              <a:cs typeface="Nunito"/>
              <a:sym typeface="Nunito"/>
            </a:endParaRPr>
          </a:p>
        </p:txBody>
      </p:sp>
      <p:sp>
        <p:nvSpPr>
          <p:cNvPr id="2136" name="Google Shape;2136;p11"/>
          <p:cNvSpPr txBox="1"/>
          <p:nvPr>
            <p:ph idx="1" type="subTitle"/>
          </p:nvPr>
        </p:nvSpPr>
        <p:spPr>
          <a:xfrm>
            <a:off x="2568203" y="3938731"/>
            <a:ext cx="5323200" cy="428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600"/>
              <a:buNone/>
            </a:pPr>
            <a:r>
              <a:rPr lang="en-US" sz="3600">
                <a:solidFill>
                  <a:schemeClr val="dk1"/>
                </a:solidFill>
                <a:latin typeface="Nunito"/>
                <a:ea typeface="Nunito"/>
                <a:cs typeface="Nunito"/>
                <a:sym typeface="Nunito"/>
              </a:rPr>
              <a:t>Personas</a:t>
            </a:r>
            <a:endParaRPr/>
          </a:p>
        </p:txBody>
      </p:sp>
      <p:grpSp>
        <p:nvGrpSpPr>
          <p:cNvPr id="2137" name="Google Shape;2137;p11"/>
          <p:cNvGrpSpPr/>
          <p:nvPr/>
        </p:nvGrpSpPr>
        <p:grpSpPr>
          <a:xfrm rot="-2228122">
            <a:off x="4323307" y="311020"/>
            <a:ext cx="1794909" cy="2207051"/>
            <a:chOff x="5604768" y="1800199"/>
            <a:chExt cx="2223655" cy="2734245"/>
          </a:xfrm>
        </p:grpSpPr>
        <p:sp>
          <p:nvSpPr>
            <p:cNvPr id="2138" name="Google Shape;2138;p11"/>
            <p:cNvSpPr/>
            <p:nvPr/>
          </p:nvSpPr>
          <p:spPr>
            <a:xfrm rot="1322503">
              <a:off x="6069480" y="2046466"/>
              <a:ext cx="1327936" cy="2234314"/>
            </a:xfrm>
            <a:custGeom>
              <a:rect b="b" l="l" r="r" t="t"/>
              <a:pathLst>
                <a:path extrusionOk="0" h="59722" w="35495">
                  <a:moveTo>
                    <a:pt x="16371" y="1276"/>
                  </a:moveTo>
                  <a:cubicBezTo>
                    <a:pt x="16473" y="1276"/>
                    <a:pt x="16728" y="1276"/>
                    <a:pt x="17085" y="1327"/>
                  </a:cubicBezTo>
                  <a:cubicBezTo>
                    <a:pt x="18360" y="1480"/>
                    <a:pt x="20859" y="1786"/>
                    <a:pt x="21573" y="1990"/>
                  </a:cubicBezTo>
                  <a:cubicBezTo>
                    <a:pt x="21624" y="2041"/>
                    <a:pt x="21726" y="2041"/>
                    <a:pt x="21777" y="2092"/>
                  </a:cubicBezTo>
                  <a:cubicBezTo>
                    <a:pt x="22032" y="2143"/>
                    <a:pt x="22185" y="2194"/>
                    <a:pt x="22338" y="2245"/>
                  </a:cubicBezTo>
                  <a:cubicBezTo>
                    <a:pt x="22440" y="2551"/>
                    <a:pt x="22491" y="2857"/>
                    <a:pt x="22541" y="3112"/>
                  </a:cubicBezTo>
                  <a:cubicBezTo>
                    <a:pt x="22541" y="3316"/>
                    <a:pt x="22541" y="3520"/>
                    <a:pt x="22541" y="3724"/>
                  </a:cubicBezTo>
                  <a:lnTo>
                    <a:pt x="22541" y="4999"/>
                  </a:lnTo>
                  <a:lnTo>
                    <a:pt x="22541" y="5457"/>
                  </a:lnTo>
                  <a:lnTo>
                    <a:pt x="22541" y="5916"/>
                  </a:lnTo>
                  <a:lnTo>
                    <a:pt x="22541" y="6375"/>
                  </a:lnTo>
                  <a:lnTo>
                    <a:pt x="22541" y="6834"/>
                  </a:lnTo>
                  <a:cubicBezTo>
                    <a:pt x="22541" y="7038"/>
                    <a:pt x="22541" y="7242"/>
                    <a:pt x="22541" y="7497"/>
                  </a:cubicBezTo>
                  <a:lnTo>
                    <a:pt x="22541" y="7752"/>
                  </a:lnTo>
                  <a:lnTo>
                    <a:pt x="22541" y="8109"/>
                  </a:lnTo>
                  <a:cubicBezTo>
                    <a:pt x="22541" y="8262"/>
                    <a:pt x="22541" y="8466"/>
                    <a:pt x="22592" y="8670"/>
                  </a:cubicBezTo>
                  <a:cubicBezTo>
                    <a:pt x="22643" y="8823"/>
                    <a:pt x="22592" y="8874"/>
                    <a:pt x="22592" y="8976"/>
                  </a:cubicBezTo>
                  <a:cubicBezTo>
                    <a:pt x="22592" y="9078"/>
                    <a:pt x="22592" y="9282"/>
                    <a:pt x="22643" y="9435"/>
                  </a:cubicBezTo>
                  <a:cubicBezTo>
                    <a:pt x="22694" y="10404"/>
                    <a:pt x="22847" y="11985"/>
                    <a:pt x="23051" y="13617"/>
                  </a:cubicBezTo>
                  <a:cubicBezTo>
                    <a:pt x="23051" y="13821"/>
                    <a:pt x="23102" y="13974"/>
                    <a:pt x="23102" y="14178"/>
                  </a:cubicBezTo>
                  <a:cubicBezTo>
                    <a:pt x="23102" y="14229"/>
                    <a:pt x="23102" y="14280"/>
                    <a:pt x="23102" y="14331"/>
                  </a:cubicBezTo>
                  <a:cubicBezTo>
                    <a:pt x="23204" y="15300"/>
                    <a:pt x="23306" y="16218"/>
                    <a:pt x="23408" y="17034"/>
                  </a:cubicBezTo>
                  <a:cubicBezTo>
                    <a:pt x="23459" y="17442"/>
                    <a:pt x="23459" y="17748"/>
                    <a:pt x="23561" y="18054"/>
                  </a:cubicBezTo>
                  <a:lnTo>
                    <a:pt x="23561" y="18360"/>
                  </a:lnTo>
                  <a:cubicBezTo>
                    <a:pt x="23663" y="19380"/>
                    <a:pt x="23765" y="20451"/>
                    <a:pt x="23816" y="21369"/>
                  </a:cubicBezTo>
                  <a:cubicBezTo>
                    <a:pt x="23816" y="21624"/>
                    <a:pt x="23867" y="21879"/>
                    <a:pt x="23867" y="22134"/>
                  </a:cubicBezTo>
                  <a:cubicBezTo>
                    <a:pt x="23918" y="22593"/>
                    <a:pt x="23918" y="23001"/>
                    <a:pt x="23969" y="23256"/>
                  </a:cubicBezTo>
                  <a:lnTo>
                    <a:pt x="23969" y="23817"/>
                  </a:lnTo>
                  <a:cubicBezTo>
                    <a:pt x="23352" y="23901"/>
                    <a:pt x="22719" y="23939"/>
                    <a:pt x="22087" y="23939"/>
                  </a:cubicBezTo>
                  <a:cubicBezTo>
                    <a:pt x="21572" y="23939"/>
                    <a:pt x="21057" y="23914"/>
                    <a:pt x="20553" y="23868"/>
                  </a:cubicBezTo>
                  <a:cubicBezTo>
                    <a:pt x="20094" y="23868"/>
                    <a:pt x="19584" y="23766"/>
                    <a:pt x="19074" y="23766"/>
                  </a:cubicBezTo>
                  <a:cubicBezTo>
                    <a:pt x="18283" y="23667"/>
                    <a:pt x="17493" y="23611"/>
                    <a:pt x="16716" y="23611"/>
                  </a:cubicBezTo>
                  <a:cubicBezTo>
                    <a:pt x="16290" y="23611"/>
                    <a:pt x="15868" y="23628"/>
                    <a:pt x="15453" y="23664"/>
                  </a:cubicBezTo>
                  <a:cubicBezTo>
                    <a:pt x="14688" y="23715"/>
                    <a:pt x="13974" y="23766"/>
                    <a:pt x="13464" y="23868"/>
                  </a:cubicBezTo>
                  <a:lnTo>
                    <a:pt x="12954" y="23970"/>
                  </a:lnTo>
                  <a:lnTo>
                    <a:pt x="12903" y="23970"/>
                  </a:lnTo>
                  <a:cubicBezTo>
                    <a:pt x="12642" y="23988"/>
                    <a:pt x="12373" y="24000"/>
                    <a:pt x="12103" y="24000"/>
                  </a:cubicBezTo>
                  <a:cubicBezTo>
                    <a:pt x="11636" y="24000"/>
                    <a:pt x="11163" y="23965"/>
                    <a:pt x="10710" y="23868"/>
                  </a:cubicBezTo>
                  <a:lnTo>
                    <a:pt x="10302" y="23817"/>
                  </a:lnTo>
                  <a:cubicBezTo>
                    <a:pt x="10404" y="23052"/>
                    <a:pt x="10455" y="22032"/>
                    <a:pt x="10608" y="20961"/>
                  </a:cubicBezTo>
                  <a:lnTo>
                    <a:pt x="10659" y="19992"/>
                  </a:lnTo>
                  <a:cubicBezTo>
                    <a:pt x="10710" y="19686"/>
                    <a:pt x="10761" y="19380"/>
                    <a:pt x="10812" y="19023"/>
                  </a:cubicBezTo>
                  <a:cubicBezTo>
                    <a:pt x="10812" y="18870"/>
                    <a:pt x="10812" y="18768"/>
                    <a:pt x="10863" y="18615"/>
                  </a:cubicBezTo>
                  <a:cubicBezTo>
                    <a:pt x="10863" y="18513"/>
                    <a:pt x="10863" y="18411"/>
                    <a:pt x="10863" y="18309"/>
                  </a:cubicBezTo>
                  <a:lnTo>
                    <a:pt x="10863" y="18258"/>
                  </a:lnTo>
                  <a:cubicBezTo>
                    <a:pt x="10812" y="18156"/>
                    <a:pt x="10812" y="18105"/>
                    <a:pt x="10863" y="18054"/>
                  </a:cubicBezTo>
                  <a:cubicBezTo>
                    <a:pt x="10863" y="17952"/>
                    <a:pt x="10863" y="17850"/>
                    <a:pt x="10914" y="17697"/>
                  </a:cubicBezTo>
                  <a:cubicBezTo>
                    <a:pt x="10863" y="17595"/>
                    <a:pt x="10914" y="17493"/>
                    <a:pt x="10914" y="17391"/>
                  </a:cubicBezTo>
                  <a:cubicBezTo>
                    <a:pt x="10914" y="17289"/>
                    <a:pt x="10914" y="17187"/>
                    <a:pt x="10965" y="17085"/>
                  </a:cubicBezTo>
                  <a:cubicBezTo>
                    <a:pt x="11016" y="17034"/>
                    <a:pt x="10965" y="16983"/>
                    <a:pt x="10965" y="16932"/>
                  </a:cubicBezTo>
                  <a:cubicBezTo>
                    <a:pt x="10965" y="16881"/>
                    <a:pt x="10965" y="16830"/>
                    <a:pt x="10965" y="16830"/>
                  </a:cubicBezTo>
                  <a:cubicBezTo>
                    <a:pt x="10965" y="16728"/>
                    <a:pt x="11016" y="16626"/>
                    <a:pt x="11016" y="16524"/>
                  </a:cubicBezTo>
                  <a:cubicBezTo>
                    <a:pt x="11016" y="16371"/>
                    <a:pt x="11118" y="16167"/>
                    <a:pt x="11118" y="16014"/>
                  </a:cubicBezTo>
                  <a:cubicBezTo>
                    <a:pt x="11169" y="15861"/>
                    <a:pt x="11220" y="15759"/>
                    <a:pt x="11220" y="15606"/>
                  </a:cubicBezTo>
                  <a:cubicBezTo>
                    <a:pt x="11271" y="15453"/>
                    <a:pt x="11271" y="15453"/>
                    <a:pt x="11322" y="15402"/>
                  </a:cubicBezTo>
                  <a:cubicBezTo>
                    <a:pt x="11322" y="15300"/>
                    <a:pt x="11322" y="15198"/>
                    <a:pt x="11373" y="15147"/>
                  </a:cubicBezTo>
                  <a:cubicBezTo>
                    <a:pt x="11424" y="14841"/>
                    <a:pt x="11475" y="14586"/>
                    <a:pt x="11526" y="14280"/>
                  </a:cubicBezTo>
                  <a:cubicBezTo>
                    <a:pt x="11577" y="14025"/>
                    <a:pt x="11577" y="13872"/>
                    <a:pt x="11628" y="13668"/>
                  </a:cubicBezTo>
                  <a:cubicBezTo>
                    <a:pt x="11679" y="13464"/>
                    <a:pt x="11679" y="13311"/>
                    <a:pt x="11730" y="13158"/>
                  </a:cubicBezTo>
                  <a:cubicBezTo>
                    <a:pt x="11781" y="12954"/>
                    <a:pt x="11781" y="12801"/>
                    <a:pt x="11832" y="12597"/>
                  </a:cubicBezTo>
                  <a:cubicBezTo>
                    <a:pt x="11832" y="12495"/>
                    <a:pt x="11883" y="12393"/>
                    <a:pt x="11883" y="12291"/>
                  </a:cubicBezTo>
                  <a:cubicBezTo>
                    <a:pt x="11883" y="12189"/>
                    <a:pt x="11883" y="12138"/>
                    <a:pt x="11934" y="12087"/>
                  </a:cubicBezTo>
                  <a:cubicBezTo>
                    <a:pt x="11985" y="11985"/>
                    <a:pt x="11985" y="11832"/>
                    <a:pt x="11985" y="11730"/>
                  </a:cubicBezTo>
                  <a:cubicBezTo>
                    <a:pt x="12036" y="11628"/>
                    <a:pt x="12087" y="11373"/>
                    <a:pt x="12087" y="11220"/>
                  </a:cubicBezTo>
                  <a:cubicBezTo>
                    <a:pt x="12087" y="11169"/>
                    <a:pt x="12087" y="11118"/>
                    <a:pt x="12087" y="11067"/>
                  </a:cubicBezTo>
                  <a:cubicBezTo>
                    <a:pt x="12087" y="10965"/>
                    <a:pt x="12087" y="10914"/>
                    <a:pt x="12138" y="10812"/>
                  </a:cubicBezTo>
                  <a:cubicBezTo>
                    <a:pt x="12189" y="10761"/>
                    <a:pt x="12189" y="10659"/>
                    <a:pt x="12189" y="10608"/>
                  </a:cubicBezTo>
                  <a:cubicBezTo>
                    <a:pt x="12189" y="10506"/>
                    <a:pt x="12291" y="10353"/>
                    <a:pt x="12291" y="10251"/>
                  </a:cubicBezTo>
                  <a:cubicBezTo>
                    <a:pt x="12342" y="9996"/>
                    <a:pt x="12393" y="9741"/>
                    <a:pt x="12444" y="9537"/>
                  </a:cubicBezTo>
                  <a:cubicBezTo>
                    <a:pt x="12597" y="9129"/>
                    <a:pt x="12699" y="8772"/>
                    <a:pt x="12801" y="8415"/>
                  </a:cubicBezTo>
                  <a:cubicBezTo>
                    <a:pt x="12852" y="8211"/>
                    <a:pt x="12852" y="8058"/>
                    <a:pt x="12903" y="7905"/>
                  </a:cubicBezTo>
                  <a:cubicBezTo>
                    <a:pt x="12954" y="7752"/>
                    <a:pt x="13005" y="7650"/>
                    <a:pt x="13056" y="7548"/>
                  </a:cubicBezTo>
                  <a:cubicBezTo>
                    <a:pt x="13056" y="7446"/>
                    <a:pt x="13056" y="7395"/>
                    <a:pt x="13107" y="7293"/>
                  </a:cubicBezTo>
                  <a:cubicBezTo>
                    <a:pt x="13107" y="7140"/>
                    <a:pt x="13158" y="6987"/>
                    <a:pt x="13209" y="6885"/>
                  </a:cubicBezTo>
                  <a:cubicBezTo>
                    <a:pt x="13209" y="6834"/>
                    <a:pt x="13209" y="6732"/>
                    <a:pt x="13260" y="6681"/>
                  </a:cubicBezTo>
                  <a:cubicBezTo>
                    <a:pt x="13413" y="6120"/>
                    <a:pt x="13515" y="5712"/>
                    <a:pt x="13617" y="5355"/>
                  </a:cubicBezTo>
                  <a:cubicBezTo>
                    <a:pt x="13719" y="4999"/>
                    <a:pt x="13770" y="4744"/>
                    <a:pt x="13872" y="4336"/>
                  </a:cubicBezTo>
                  <a:cubicBezTo>
                    <a:pt x="13923" y="4234"/>
                    <a:pt x="13974" y="4132"/>
                    <a:pt x="13974" y="4030"/>
                  </a:cubicBezTo>
                  <a:cubicBezTo>
                    <a:pt x="13974" y="3979"/>
                    <a:pt x="14025" y="3928"/>
                    <a:pt x="14025" y="3877"/>
                  </a:cubicBezTo>
                  <a:cubicBezTo>
                    <a:pt x="14025" y="3826"/>
                    <a:pt x="14076" y="3775"/>
                    <a:pt x="14076" y="3724"/>
                  </a:cubicBezTo>
                  <a:lnTo>
                    <a:pt x="14178" y="3469"/>
                  </a:lnTo>
                  <a:cubicBezTo>
                    <a:pt x="14229" y="3316"/>
                    <a:pt x="14280" y="3214"/>
                    <a:pt x="14331" y="3061"/>
                  </a:cubicBezTo>
                  <a:cubicBezTo>
                    <a:pt x="14382" y="2959"/>
                    <a:pt x="14382" y="2908"/>
                    <a:pt x="14433" y="2857"/>
                  </a:cubicBezTo>
                  <a:cubicBezTo>
                    <a:pt x="14433" y="2806"/>
                    <a:pt x="14433" y="2755"/>
                    <a:pt x="14484" y="2755"/>
                  </a:cubicBezTo>
                  <a:cubicBezTo>
                    <a:pt x="14535" y="2653"/>
                    <a:pt x="14586" y="2551"/>
                    <a:pt x="14637" y="2500"/>
                  </a:cubicBezTo>
                  <a:cubicBezTo>
                    <a:pt x="14637" y="2449"/>
                    <a:pt x="14637" y="2449"/>
                    <a:pt x="14688" y="2398"/>
                  </a:cubicBezTo>
                  <a:cubicBezTo>
                    <a:pt x="14739" y="2347"/>
                    <a:pt x="14790" y="2296"/>
                    <a:pt x="14841" y="2194"/>
                  </a:cubicBezTo>
                  <a:cubicBezTo>
                    <a:pt x="14841" y="2194"/>
                    <a:pt x="14892" y="2143"/>
                    <a:pt x="14943" y="2143"/>
                  </a:cubicBezTo>
                  <a:lnTo>
                    <a:pt x="15045" y="1990"/>
                  </a:lnTo>
                  <a:lnTo>
                    <a:pt x="15147" y="1888"/>
                  </a:lnTo>
                  <a:cubicBezTo>
                    <a:pt x="15453" y="1633"/>
                    <a:pt x="15759" y="1429"/>
                    <a:pt x="16116" y="1276"/>
                  </a:cubicBezTo>
                  <a:close/>
                  <a:moveTo>
                    <a:pt x="17442" y="1"/>
                  </a:moveTo>
                  <a:cubicBezTo>
                    <a:pt x="17340" y="1"/>
                    <a:pt x="17289" y="52"/>
                    <a:pt x="17187" y="52"/>
                  </a:cubicBezTo>
                  <a:lnTo>
                    <a:pt x="16728" y="154"/>
                  </a:lnTo>
                  <a:lnTo>
                    <a:pt x="16575" y="205"/>
                  </a:lnTo>
                  <a:lnTo>
                    <a:pt x="16320" y="205"/>
                  </a:lnTo>
                  <a:lnTo>
                    <a:pt x="16167" y="307"/>
                  </a:lnTo>
                  <a:cubicBezTo>
                    <a:pt x="16116" y="307"/>
                    <a:pt x="16065" y="307"/>
                    <a:pt x="16014" y="358"/>
                  </a:cubicBezTo>
                  <a:lnTo>
                    <a:pt x="15606" y="460"/>
                  </a:lnTo>
                  <a:cubicBezTo>
                    <a:pt x="15504" y="511"/>
                    <a:pt x="15402" y="562"/>
                    <a:pt x="15249" y="613"/>
                  </a:cubicBezTo>
                  <a:lnTo>
                    <a:pt x="14892" y="664"/>
                  </a:lnTo>
                  <a:cubicBezTo>
                    <a:pt x="14688" y="715"/>
                    <a:pt x="14586" y="817"/>
                    <a:pt x="14484" y="817"/>
                  </a:cubicBezTo>
                  <a:cubicBezTo>
                    <a:pt x="14331" y="919"/>
                    <a:pt x="14178" y="1021"/>
                    <a:pt x="14076" y="1123"/>
                  </a:cubicBezTo>
                  <a:lnTo>
                    <a:pt x="13872" y="1225"/>
                  </a:lnTo>
                  <a:lnTo>
                    <a:pt x="13770" y="1276"/>
                  </a:lnTo>
                  <a:cubicBezTo>
                    <a:pt x="13464" y="1531"/>
                    <a:pt x="13158" y="1735"/>
                    <a:pt x="12903" y="1990"/>
                  </a:cubicBezTo>
                  <a:lnTo>
                    <a:pt x="12495" y="2398"/>
                  </a:lnTo>
                  <a:cubicBezTo>
                    <a:pt x="12240" y="2704"/>
                    <a:pt x="11985" y="3010"/>
                    <a:pt x="11679" y="3367"/>
                  </a:cubicBezTo>
                  <a:cubicBezTo>
                    <a:pt x="11424" y="3673"/>
                    <a:pt x="11220" y="4030"/>
                    <a:pt x="10965" y="4387"/>
                  </a:cubicBezTo>
                  <a:cubicBezTo>
                    <a:pt x="10098" y="5814"/>
                    <a:pt x="9384" y="7344"/>
                    <a:pt x="8925" y="8925"/>
                  </a:cubicBezTo>
                  <a:cubicBezTo>
                    <a:pt x="8874" y="9129"/>
                    <a:pt x="8823" y="9384"/>
                    <a:pt x="8721" y="9690"/>
                  </a:cubicBezTo>
                  <a:cubicBezTo>
                    <a:pt x="8517" y="10659"/>
                    <a:pt x="8211" y="12240"/>
                    <a:pt x="7905" y="13821"/>
                  </a:cubicBezTo>
                  <a:cubicBezTo>
                    <a:pt x="7701" y="14994"/>
                    <a:pt x="7446" y="16116"/>
                    <a:pt x="7293" y="17136"/>
                  </a:cubicBezTo>
                  <a:cubicBezTo>
                    <a:pt x="7140" y="17952"/>
                    <a:pt x="7038" y="18666"/>
                    <a:pt x="6936" y="19074"/>
                  </a:cubicBezTo>
                  <a:cubicBezTo>
                    <a:pt x="6834" y="19737"/>
                    <a:pt x="6783" y="20349"/>
                    <a:pt x="6783" y="20859"/>
                  </a:cubicBezTo>
                  <a:lnTo>
                    <a:pt x="6783" y="21318"/>
                  </a:lnTo>
                  <a:cubicBezTo>
                    <a:pt x="6783" y="21777"/>
                    <a:pt x="6732" y="22236"/>
                    <a:pt x="6681" y="22644"/>
                  </a:cubicBezTo>
                  <a:lnTo>
                    <a:pt x="6681" y="23562"/>
                  </a:lnTo>
                  <a:lnTo>
                    <a:pt x="3774" y="23562"/>
                  </a:lnTo>
                  <a:lnTo>
                    <a:pt x="817" y="23613"/>
                  </a:lnTo>
                  <a:cubicBezTo>
                    <a:pt x="867" y="23919"/>
                    <a:pt x="867" y="24123"/>
                    <a:pt x="918" y="24429"/>
                  </a:cubicBezTo>
                  <a:cubicBezTo>
                    <a:pt x="969" y="24786"/>
                    <a:pt x="969" y="24939"/>
                    <a:pt x="1020" y="25296"/>
                  </a:cubicBezTo>
                  <a:cubicBezTo>
                    <a:pt x="1071" y="25653"/>
                    <a:pt x="1071" y="25653"/>
                    <a:pt x="1122" y="25908"/>
                  </a:cubicBezTo>
                  <a:cubicBezTo>
                    <a:pt x="1122" y="25959"/>
                    <a:pt x="1122" y="25959"/>
                    <a:pt x="1122" y="26010"/>
                  </a:cubicBezTo>
                  <a:lnTo>
                    <a:pt x="1122" y="26928"/>
                  </a:lnTo>
                  <a:cubicBezTo>
                    <a:pt x="1122" y="28050"/>
                    <a:pt x="1122" y="29936"/>
                    <a:pt x="1122" y="30905"/>
                  </a:cubicBezTo>
                  <a:lnTo>
                    <a:pt x="1122" y="31415"/>
                  </a:lnTo>
                  <a:cubicBezTo>
                    <a:pt x="1122" y="31772"/>
                    <a:pt x="1071" y="32537"/>
                    <a:pt x="1122" y="33455"/>
                  </a:cubicBezTo>
                  <a:lnTo>
                    <a:pt x="1122" y="33965"/>
                  </a:lnTo>
                  <a:cubicBezTo>
                    <a:pt x="1122" y="35291"/>
                    <a:pt x="1173" y="36719"/>
                    <a:pt x="1275" y="37382"/>
                  </a:cubicBezTo>
                  <a:cubicBezTo>
                    <a:pt x="1275" y="37484"/>
                    <a:pt x="1275" y="37535"/>
                    <a:pt x="1275" y="37637"/>
                  </a:cubicBezTo>
                  <a:cubicBezTo>
                    <a:pt x="1428" y="39269"/>
                    <a:pt x="1326" y="45134"/>
                    <a:pt x="1428" y="45899"/>
                  </a:cubicBezTo>
                  <a:cubicBezTo>
                    <a:pt x="1530" y="46460"/>
                    <a:pt x="1428" y="49112"/>
                    <a:pt x="1377" y="51050"/>
                  </a:cubicBezTo>
                  <a:cubicBezTo>
                    <a:pt x="1326" y="52018"/>
                    <a:pt x="1275" y="52885"/>
                    <a:pt x="1224" y="53191"/>
                  </a:cubicBezTo>
                  <a:cubicBezTo>
                    <a:pt x="1224" y="53446"/>
                    <a:pt x="1173" y="53752"/>
                    <a:pt x="1173" y="54211"/>
                  </a:cubicBezTo>
                  <a:cubicBezTo>
                    <a:pt x="1020" y="55486"/>
                    <a:pt x="766" y="57271"/>
                    <a:pt x="766" y="57271"/>
                  </a:cubicBezTo>
                  <a:cubicBezTo>
                    <a:pt x="766" y="57577"/>
                    <a:pt x="664" y="57883"/>
                    <a:pt x="562" y="58138"/>
                  </a:cubicBezTo>
                  <a:cubicBezTo>
                    <a:pt x="511" y="58189"/>
                    <a:pt x="460" y="58291"/>
                    <a:pt x="409" y="58342"/>
                  </a:cubicBezTo>
                  <a:cubicBezTo>
                    <a:pt x="307" y="58444"/>
                    <a:pt x="205" y="58546"/>
                    <a:pt x="154" y="58699"/>
                  </a:cubicBezTo>
                  <a:cubicBezTo>
                    <a:pt x="1" y="59005"/>
                    <a:pt x="1" y="59413"/>
                    <a:pt x="256" y="59617"/>
                  </a:cubicBezTo>
                  <a:lnTo>
                    <a:pt x="307" y="59668"/>
                  </a:lnTo>
                  <a:cubicBezTo>
                    <a:pt x="487" y="59704"/>
                    <a:pt x="674" y="59721"/>
                    <a:pt x="861" y="59721"/>
                  </a:cubicBezTo>
                  <a:cubicBezTo>
                    <a:pt x="1201" y="59721"/>
                    <a:pt x="1540" y="59665"/>
                    <a:pt x="1836" y="59566"/>
                  </a:cubicBezTo>
                  <a:lnTo>
                    <a:pt x="2040" y="59566"/>
                  </a:lnTo>
                  <a:cubicBezTo>
                    <a:pt x="2295" y="59515"/>
                    <a:pt x="2550" y="59464"/>
                    <a:pt x="2856" y="59464"/>
                  </a:cubicBezTo>
                  <a:cubicBezTo>
                    <a:pt x="3603" y="59390"/>
                    <a:pt x="4322" y="59342"/>
                    <a:pt x="5054" y="59342"/>
                  </a:cubicBezTo>
                  <a:cubicBezTo>
                    <a:pt x="5322" y="59342"/>
                    <a:pt x="5592" y="59349"/>
                    <a:pt x="5865" y="59362"/>
                  </a:cubicBezTo>
                  <a:cubicBezTo>
                    <a:pt x="5967" y="59362"/>
                    <a:pt x="6477" y="59413"/>
                    <a:pt x="7344" y="59413"/>
                  </a:cubicBezTo>
                  <a:cubicBezTo>
                    <a:pt x="8542" y="59476"/>
                    <a:pt x="9837" y="59520"/>
                    <a:pt x="11326" y="59520"/>
                  </a:cubicBezTo>
                  <a:cubicBezTo>
                    <a:pt x="12246" y="59520"/>
                    <a:pt x="13240" y="59503"/>
                    <a:pt x="14331" y="59464"/>
                  </a:cubicBezTo>
                  <a:cubicBezTo>
                    <a:pt x="16167" y="59413"/>
                    <a:pt x="21981" y="59311"/>
                    <a:pt x="23204" y="59209"/>
                  </a:cubicBezTo>
                  <a:cubicBezTo>
                    <a:pt x="24734" y="59107"/>
                    <a:pt x="27896" y="58954"/>
                    <a:pt x="28967" y="58903"/>
                  </a:cubicBezTo>
                  <a:cubicBezTo>
                    <a:pt x="30854" y="58903"/>
                    <a:pt x="32741" y="59005"/>
                    <a:pt x="34628" y="59260"/>
                  </a:cubicBezTo>
                  <a:lnTo>
                    <a:pt x="34730" y="59260"/>
                  </a:lnTo>
                  <a:cubicBezTo>
                    <a:pt x="35036" y="59260"/>
                    <a:pt x="35291" y="59056"/>
                    <a:pt x="35393" y="58750"/>
                  </a:cubicBezTo>
                  <a:cubicBezTo>
                    <a:pt x="35495" y="58597"/>
                    <a:pt x="35495" y="58444"/>
                    <a:pt x="35444" y="58291"/>
                  </a:cubicBezTo>
                  <a:cubicBezTo>
                    <a:pt x="35444" y="58189"/>
                    <a:pt x="35393" y="58138"/>
                    <a:pt x="35393" y="58087"/>
                  </a:cubicBezTo>
                  <a:cubicBezTo>
                    <a:pt x="35036" y="57577"/>
                    <a:pt x="34781" y="57067"/>
                    <a:pt x="34679" y="56506"/>
                  </a:cubicBezTo>
                  <a:cubicBezTo>
                    <a:pt x="34577" y="55894"/>
                    <a:pt x="34322" y="55282"/>
                    <a:pt x="34016" y="54772"/>
                  </a:cubicBezTo>
                  <a:cubicBezTo>
                    <a:pt x="33965" y="54670"/>
                    <a:pt x="33914" y="54568"/>
                    <a:pt x="33863" y="54466"/>
                  </a:cubicBezTo>
                  <a:cubicBezTo>
                    <a:pt x="33659" y="54007"/>
                    <a:pt x="33608" y="53497"/>
                    <a:pt x="33710" y="53038"/>
                  </a:cubicBezTo>
                  <a:cubicBezTo>
                    <a:pt x="33761" y="52732"/>
                    <a:pt x="33812" y="52477"/>
                    <a:pt x="33914" y="52222"/>
                  </a:cubicBezTo>
                  <a:cubicBezTo>
                    <a:pt x="34118" y="51407"/>
                    <a:pt x="34118" y="50591"/>
                    <a:pt x="33914" y="49775"/>
                  </a:cubicBezTo>
                  <a:cubicBezTo>
                    <a:pt x="33761" y="49061"/>
                    <a:pt x="33812" y="48296"/>
                    <a:pt x="34016" y="47582"/>
                  </a:cubicBezTo>
                  <a:lnTo>
                    <a:pt x="34016" y="47021"/>
                  </a:lnTo>
                  <a:cubicBezTo>
                    <a:pt x="34016" y="45032"/>
                    <a:pt x="33659" y="39065"/>
                    <a:pt x="33608" y="36158"/>
                  </a:cubicBezTo>
                  <a:cubicBezTo>
                    <a:pt x="33608" y="35444"/>
                    <a:pt x="33557" y="34577"/>
                    <a:pt x="33557" y="33608"/>
                  </a:cubicBezTo>
                  <a:cubicBezTo>
                    <a:pt x="33557" y="30497"/>
                    <a:pt x="33608" y="26622"/>
                    <a:pt x="33608" y="25857"/>
                  </a:cubicBezTo>
                  <a:lnTo>
                    <a:pt x="33608" y="25755"/>
                  </a:lnTo>
                  <a:cubicBezTo>
                    <a:pt x="33710" y="25500"/>
                    <a:pt x="33710" y="25245"/>
                    <a:pt x="33659" y="24939"/>
                  </a:cubicBezTo>
                  <a:cubicBezTo>
                    <a:pt x="33659" y="24837"/>
                    <a:pt x="33659" y="24684"/>
                    <a:pt x="33659" y="24582"/>
                  </a:cubicBezTo>
                  <a:lnTo>
                    <a:pt x="33659" y="24378"/>
                  </a:lnTo>
                  <a:cubicBezTo>
                    <a:pt x="33659" y="23970"/>
                    <a:pt x="33710" y="23460"/>
                    <a:pt x="33710" y="23460"/>
                  </a:cubicBezTo>
                  <a:cubicBezTo>
                    <a:pt x="33328" y="23345"/>
                    <a:pt x="32916" y="23288"/>
                    <a:pt x="32498" y="23288"/>
                  </a:cubicBezTo>
                  <a:cubicBezTo>
                    <a:pt x="32359" y="23288"/>
                    <a:pt x="32218" y="23294"/>
                    <a:pt x="32078" y="23307"/>
                  </a:cubicBezTo>
                  <a:cubicBezTo>
                    <a:pt x="31517" y="23307"/>
                    <a:pt x="30038" y="23358"/>
                    <a:pt x="28457" y="23409"/>
                  </a:cubicBezTo>
                  <a:lnTo>
                    <a:pt x="27896" y="23409"/>
                  </a:lnTo>
                  <a:cubicBezTo>
                    <a:pt x="27896" y="23103"/>
                    <a:pt x="27845" y="22746"/>
                    <a:pt x="27845" y="22491"/>
                  </a:cubicBezTo>
                  <a:cubicBezTo>
                    <a:pt x="27845" y="22338"/>
                    <a:pt x="27845" y="22236"/>
                    <a:pt x="27794" y="22083"/>
                  </a:cubicBezTo>
                  <a:cubicBezTo>
                    <a:pt x="27692" y="21216"/>
                    <a:pt x="27590" y="20247"/>
                    <a:pt x="27539" y="19380"/>
                  </a:cubicBezTo>
                  <a:cubicBezTo>
                    <a:pt x="27539" y="19176"/>
                    <a:pt x="27488" y="19023"/>
                    <a:pt x="27488" y="18819"/>
                  </a:cubicBezTo>
                  <a:cubicBezTo>
                    <a:pt x="27437" y="18411"/>
                    <a:pt x="27386" y="18105"/>
                    <a:pt x="27386" y="17799"/>
                  </a:cubicBezTo>
                  <a:cubicBezTo>
                    <a:pt x="27386" y="17595"/>
                    <a:pt x="27335" y="17442"/>
                    <a:pt x="27335" y="17340"/>
                  </a:cubicBezTo>
                  <a:cubicBezTo>
                    <a:pt x="27335" y="17085"/>
                    <a:pt x="27284" y="16779"/>
                    <a:pt x="27284" y="16473"/>
                  </a:cubicBezTo>
                  <a:cubicBezTo>
                    <a:pt x="27284" y="16218"/>
                    <a:pt x="27233" y="15963"/>
                    <a:pt x="27182" y="15708"/>
                  </a:cubicBezTo>
                  <a:cubicBezTo>
                    <a:pt x="27131" y="15096"/>
                    <a:pt x="27029" y="14382"/>
                    <a:pt x="26978" y="13668"/>
                  </a:cubicBezTo>
                  <a:cubicBezTo>
                    <a:pt x="26876" y="12903"/>
                    <a:pt x="26825" y="12240"/>
                    <a:pt x="26723" y="11577"/>
                  </a:cubicBezTo>
                  <a:cubicBezTo>
                    <a:pt x="26621" y="10404"/>
                    <a:pt x="26519" y="9333"/>
                    <a:pt x="26519" y="8619"/>
                  </a:cubicBezTo>
                  <a:lnTo>
                    <a:pt x="26519" y="8364"/>
                  </a:lnTo>
                  <a:cubicBezTo>
                    <a:pt x="26519" y="8109"/>
                    <a:pt x="26468" y="7905"/>
                    <a:pt x="26417" y="7650"/>
                  </a:cubicBezTo>
                  <a:cubicBezTo>
                    <a:pt x="26417" y="7242"/>
                    <a:pt x="26366" y="6885"/>
                    <a:pt x="26315" y="6579"/>
                  </a:cubicBezTo>
                  <a:cubicBezTo>
                    <a:pt x="26315" y="6222"/>
                    <a:pt x="26264" y="5916"/>
                    <a:pt x="26213" y="5661"/>
                  </a:cubicBezTo>
                  <a:cubicBezTo>
                    <a:pt x="26162" y="5508"/>
                    <a:pt x="26162" y="5355"/>
                    <a:pt x="26111" y="5254"/>
                  </a:cubicBezTo>
                  <a:cubicBezTo>
                    <a:pt x="26060" y="4846"/>
                    <a:pt x="25958" y="4489"/>
                    <a:pt x="25856" y="4132"/>
                  </a:cubicBezTo>
                  <a:cubicBezTo>
                    <a:pt x="25856" y="4132"/>
                    <a:pt x="25805" y="3979"/>
                    <a:pt x="25754" y="3928"/>
                  </a:cubicBezTo>
                  <a:cubicBezTo>
                    <a:pt x="25754" y="3877"/>
                    <a:pt x="25754" y="3877"/>
                    <a:pt x="25703" y="3826"/>
                  </a:cubicBezTo>
                  <a:lnTo>
                    <a:pt x="25703" y="3775"/>
                  </a:lnTo>
                  <a:cubicBezTo>
                    <a:pt x="25703" y="3724"/>
                    <a:pt x="25652" y="3673"/>
                    <a:pt x="25601" y="3571"/>
                  </a:cubicBezTo>
                  <a:lnTo>
                    <a:pt x="25499" y="3469"/>
                  </a:lnTo>
                  <a:lnTo>
                    <a:pt x="25499" y="3418"/>
                  </a:lnTo>
                  <a:cubicBezTo>
                    <a:pt x="25499" y="3418"/>
                    <a:pt x="25499" y="3418"/>
                    <a:pt x="25499" y="3367"/>
                  </a:cubicBezTo>
                  <a:cubicBezTo>
                    <a:pt x="25091" y="2908"/>
                    <a:pt x="24632" y="2500"/>
                    <a:pt x="24122" y="2194"/>
                  </a:cubicBezTo>
                  <a:cubicBezTo>
                    <a:pt x="24020" y="2143"/>
                    <a:pt x="23918" y="2041"/>
                    <a:pt x="23816" y="1990"/>
                  </a:cubicBezTo>
                  <a:cubicBezTo>
                    <a:pt x="23408" y="1684"/>
                    <a:pt x="23051" y="1429"/>
                    <a:pt x="22643" y="1174"/>
                  </a:cubicBezTo>
                  <a:cubicBezTo>
                    <a:pt x="21879" y="766"/>
                    <a:pt x="21114" y="460"/>
                    <a:pt x="20298" y="256"/>
                  </a:cubicBezTo>
                  <a:cubicBezTo>
                    <a:pt x="19533" y="103"/>
                    <a:pt x="18717" y="1"/>
                    <a:pt x="17952" y="1"/>
                  </a:cubicBezTo>
                  <a:close/>
                </a:path>
              </a:pathLst>
            </a:custGeom>
            <a:solidFill>
              <a:srgbClr val="FFFFFF"/>
            </a:solid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39" name="Google Shape;2139;p11"/>
            <p:cNvPicPr preferRelativeResize="0"/>
            <p:nvPr/>
          </p:nvPicPr>
          <p:blipFill rotWithShape="1">
            <a:blip r:embed="rId3">
              <a:alphaModFix/>
            </a:blip>
            <a:srcRect b="6957" l="12303" r="19792" t="6499"/>
            <a:stretch/>
          </p:blipFill>
          <p:spPr>
            <a:xfrm rot="1322596">
              <a:off x="5996185" y="1984080"/>
              <a:ext cx="1440821" cy="2366484"/>
            </a:xfrm>
            <a:prstGeom prst="rect">
              <a:avLst/>
            </a:prstGeom>
            <a:noFill/>
            <a:ln>
              <a:noFill/>
            </a:ln>
          </p:spPr>
        </p:pic>
      </p:grpSp>
      <p:grpSp>
        <p:nvGrpSpPr>
          <p:cNvPr id="2140" name="Google Shape;2140;p11"/>
          <p:cNvGrpSpPr/>
          <p:nvPr/>
        </p:nvGrpSpPr>
        <p:grpSpPr>
          <a:xfrm>
            <a:off x="456618" y="1533720"/>
            <a:ext cx="2326860" cy="2594451"/>
            <a:chOff x="272081" y="1721972"/>
            <a:chExt cx="2079039" cy="2318130"/>
          </a:xfrm>
        </p:grpSpPr>
        <p:sp>
          <p:nvSpPr>
            <p:cNvPr id="2141" name="Google Shape;2141;p11"/>
            <p:cNvSpPr/>
            <p:nvPr/>
          </p:nvSpPr>
          <p:spPr>
            <a:xfrm rot="1459476">
              <a:off x="741418" y="2037046"/>
              <a:ext cx="1192634" cy="1697816"/>
            </a:xfrm>
            <a:custGeom>
              <a:rect b="b" l="l" r="r" t="t"/>
              <a:pathLst>
                <a:path extrusionOk="0" h="61711" w="43349">
                  <a:moveTo>
                    <a:pt x="20960" y="1225"/>
                  </a:moveTo>
                  <a:cubicBezTo>
                    <a:pt x="21062" y="1225"/>
                    <a:pt x="21113" y="1225"/>
                    <a:pt x="21164" y="1276"/>
                  </a:cubicBezTo>
                  <a:cubicBezTo>
                    <a:pt x="21521" y="1480"/>
                    <a:pt x="21878" y="1735"/>
                    <a:pt x="22184" y="2041"/>
                  </a:cubicBezTo>
                  <a:lnTo>
                    <a:pt x="22286" y="2143"/>
                  </a:lnTo>
                  <a:lnTo>
                    <a:pt x="22439" y="2245"/>
                  </a:lnTo>
                  <a:cubicBezTo>
                    <a:pt x="22439" y="2296"/>
                    <a:pt x="22490" y="2347"/>
                    <a:pt x="22490" y="2347"/>
                  </a:cubicBezTo>
                  <a:cubicBezTo>
                    <a:pt x="22541" y="2449"/>
                    <a:pt x="22643" y="2500"/>
                    <a:pt x="22694" y="2602"/>
                  </a:cubicBezTo>
                  <a:cubicBezTo>
                    <a:pt x="22694" y="2602"/>
                    <a:pt x="22694" y="2652"/>
                    <a:pt x="22745" y="2703"/>
                  </a:cubicBezTo>
                  <a:cubicBezTo>
                    <a:pt x="22796" y="2754"/>
                    <a:pt x="22847" y="2856"/>
                    <a:pt x="22898" y="2958"/>
                  </a:cubicBezTo>
                  <a:cubicBezTo>
                    <a:pt x="22898" y="3009"/>
                    <a:pt x="22898" y="3060"/>
                    <a:pt x="22949" y="3111"/>
                  </a:cubicBezTo>
                  <a:cubicBezTo>
                    <a:pt x="22949" y="3162"/>
                    <a:pt x="23000" y="3264"/>
                    <a:pt x="23051" y="3315"/>
                  </a:cubicBezTo>
                  <a:cubicBezTo>
                    <a:pt x="23102" y="3468"/>
                    <a:pt x="23153" y="3621"/>
                    <a:pt x="23204" y="3825"/>
                  </a:cubicBezTo>
                  <a:lnTo>
                    <a:pt x="23306" y="4080"/>
                  </a:lnTo>
                  <a:cubicBezTo>
                    <a:pt x="23306" y="4131"/>
                    <a:pt x="23306" y="4182"/>
                    <a:pt x="23357" y="4233"/>
                  </a:cubicBezTo>
                  <a:cubicBezTo>
                    <a:pt x="23357" y="4284"/>
                    <a:pt x="23357" y="4386"/>
                    <a:pt x="23408" y="4437"/>
                  </a:cubicBezTo>
                  <a:cubicBezTo>
                    <a:pt x="23408" y="4539"/>
                    <a:pt x="23459" y="4692"/>
                    <a:pt x="23510" y="4794"/>
                  </a:cubicBezTo>
                  <a:cubicBezTo>
                    <a:pt x="23612" y="5253"/>
                    <a:pt x="23714" y="5661"/>
                    <a:pt x="23765" y="5967"/>
                  </a:cubicBezTo>
                  <a:cubicBezTo>
                    <a:pt x="23867" y="6273"/>
                    <a:pt x="24020" y="6885"/>
                    <a:pt x="24173" y="7497"/>
                  </a:cubicBezTo>
                  <a:cubicBezTo>
                    <a:pt x="24173" y="7548"/>
                    <a:pt x="24224" y="7599"/>
                    <a:pt x="24224" y="7701"/>
                  </a:cubicBezTo>
                  <a:cubicBezTo>
                    <a:pt x="24275" y="7854"/>
                    <a:pt x="24275" y="8007"/>
                    <a:pt x="24326" y="8160"/>
                  </a:cubicBezTo>
                  <a:lnTo>
                    <a:pt x="24326" y="8211"/>
                  </a:lnTo>
                  <a:lnTo>
                    <a:pt x="24428" y="8517"/>
                  </a:lnTo>
                  <a:cubicBezTo>
                    <a:pt x="24428" y="8670"/>
                    <a:pt x="24479" y="8772"/>
                    <a:pt x="24530" y="8925"/>
                  </a:cubicBezTo>
                  <a:cubicBezTo>
                    <a:pt x="24530" y="9078"/>
                    <a:pt x="24632" y="9282"/>
                    <a:pt x="24683" y="9486"/>
                  </a:cubicBezTo>
                  <a:cubicBezTo>
                    <a:pt x="24785" y="9894"/>
                    <a:pt x="24887" y="10302"/>
                    <a:pt x="24989" y="10761"/>
                  </a:cubicBezTo>
                  <a:cubicBezTo>
                    <a:pt x="25040" y="11016"/>
                    <a:pt x="25142" y="11271"/>
                    <a:pt x="25193" y="11577"/>
                  </a:cubicBezTo>
                  <a:cubicBezTo>
                    <a:pt x="25193" y="11679"/>
                    <a:pt x="25244" y="11832"/>
                    <a:pt x="25295" y="11985"/>
                  </a:cubicBezTo>
                  <a:cubicBezTo>
                    <a:pt x="25295" y="12138"/>
                    <a:pt x="25295" y="12138"/>
                    <a:pt x="25346" y="12240"/>
                  </a:cubicBezTo>
                  <a:cubicBezTo>
                    <a:pt x="25346" y="12291"/>
                    <a:pt x="25346" y="12393"/>
                    <a:pt x="25397" y="12495"/>
                  </a:cubicBezTo>
                  <a:cubicBezTo>
                    <a:pt x="25397" y="12546"/>
                    <a:pt x="25397" y="12597"/>
                    <a:pt x="25397" y="12699"/>
                  </a:cubicBezTo>
                  <a:cubicBezTo>
                    <a:pt x="25448" y="12903"/>
                    <a:pt x="25499" y="13056"/>
                    <a:pt x="25499" y="13260"/>
                  </a:cubicBezTo>
                  <a:cubicBezTo>
                    <a:pt x="25550" y="13464"/>
                    <a:pt x="25550" y="13515"/>
                    <a:pt x="25601" y="13668"/>
                  </a:cubicBezTo>
                  <a:cubicBezTo>
                    <a:pt x="25601" y="13719"/>
                    <a:pt x="25601" y="13821"/>
                    <a:pt x="25601" y="13923"/>
                  </a:cubicBezTo>
                  <a:cubicBezTo>
                    <a:pt x="25652" y="13974"/>
                    <a:pt x="25652" y="14127"/>
                    <a:pt x="25703" y="14280"/>
                  </a:cubicBezTo>
                  <a:cubicBezTo>
                    <a:pt x="25754" y="14484"/>
                    <a:pt x="25754" y="14688"/>
                    <a:pt x="25805" y="14892"/>
                  </a:cubicBezTo>
                  <a:cubicBezTo>
                    <a:pt x="25856" y="15096"/>
                    <a:pt x="25856" y="15249"/>
                    <a:pt x="25907" y="15453"/>
                  </a:cubicBezTo>
                  <a:cubicBezTo>
                    <a:pt x="25907" y="15606"/>
                    <a:pt x="25958" y="15912"/>
                    <a:pt x="26009" y="16167"/>
                  </a:cubicBezTo>
                  <a:cubicBezTo>
                    <a:pt x="26060" y="16371"/>
                    <a:pt x="26162" y="16779"/>
                    <a:pt x="26213" y="17085"/>
                  </a:cubicBezTo>
                  <a:cubicBezTo>
                    <a:pt x="26213" y="17187"/>
                    <a:pt x="26264" y="17289"/>
                    <a:pt x="26264" y="17391"/>
                  </a:cubicBezTo>
                  <a:cubicBezTo>
                    <a:pt x="26264" y="17493"/>
                    <a:pt x="26264" y="17595"/>
                    <a:pt x="26315" y="17646"/>
                  </a:cubicBezTo>
                  <a:cubicBezTo>
                    <a:pt x="26366" y="17748"/>
                    <a:pt x="26366" y="18003"/>
                    <a:pt x="26417" y="18156"/>
                  </a:cubicBezTo>
                  <a:cubicBezTo>
                    <a:pt x="26468" y="18309"/>
                    <a:pt x="26519" y="18513"/>
                    <a:pt x="26519" y="18717"/>
                  </a:cubicBezTo>
                  <a:cubicBezTo>
                    <a:pt x="26519" y="18819"/>
                    <a:pt x="26570" y="18921"/>
                    <a:pt x="26570" y="19023"/>
                  </a:cubicBezTo>
                  <a:cubicBezTo>
                    <a:pt x="26570" y="19074"/>
                    <a:pt x="26570" y="19125"/>
                    <a:pt x="26570" y="19176"/>
                  </a:cubicBezTo>
                  <a:lnTo>
                    <a:pt x="26570" y="19380"/>
                  </a:lnTo>
                  <a:cubicBezTo>
                    <a:pt x="26570" y="19431"/>
                    <a:pt x="26621" y="19584"/>
                    <a:pt x="26621" y="19686"/>
                  </a:cubicBezTo>
                  <a:cubicBezTo>
                    <a:pt x="26672" y="19839"/>
                    <a:pt x="26672" y="19941"/>
                    <a:pt x="26672" y="20094"/>
                  </a:cubicBezTo>
                  <a:cubicBezTo>
                    <a:pt x="26672" y="20196"/>
                    <a:pt x="26723" y="20349"/>
                    <a:pt x="26723" y="20451"/>
                  </a:cubicBezTo>
                  <a:cubicBezTo>
                    <a:pt x="26723" y="20553"/>
                    <a:pt x="26723" y="20604"/>
                    <a:pt x="26723" y="20655"/>
                  </a:cubicBezTo>
                  <a:cubicBezTo>
                    <a:pt x="26723" y="20706"/>
                    <a:pt x="26723" y="20706"/>
                    <a:pt x="26723" y="20757"/>
                  </a:cubicBezTo>
                  <a:lnTo>
                    <a:pt x="26723" y="21114"/>
                  </a:lnTo>
                  <a:cubicBezTo>
                    <a:pt x="26723" y="21216"/>
                    <a:pt x="26774" y="21420"/>
                    <a:pt x="26774" y="21573"/>
                  </a:cubicBezTo>
                  <a:cubicBezTo>
                    <a:pt x="26825" y="21930"/>
                    <a:pt x="26876" y="22287"/>
                    <a:pt x="26876" y="22695"/>
                  </a:cubicBezTo>
                  <a:cubicBezTo>
                    <a:pt x="26927" y="23052"/>
                    <a:pt x="26978" y="23409"/>
                    <a:pt x="26978" y="23766"/>
                  </a:cubicBezTo>
                  <a:cubicBezTo>
                    <a:pt x="27080" y="24633"/>
                    <a:pt x="27131" y="25500"/>
                    <a:pt x="27233" y="26213"/>
                  </a:cubicBezTo>
                  <a:cubicBezTo>
                    <a:pt x="26417" y="26213"/>
                    <a:pt x="25550" y="26213"/>
                    <a:pt x="24479" y="26162"/>
                  </a:cubicBezTo>
                  <a:cubicBezTo>
                    <a:pt x="23714" y="26162"/>
                    <a:pt x="23000" y="26111"/>
                    <a:pt x="22388" y="26111"/>
                  </a:cubicBezTo>
                  <a:cubicBezTo>
                    <a:pt x="21499" y="26013"/>
                    <a:pt x="20610" y="25956"/>
                    <a:pt x="19721" y="25956"/>
                  </a:cubicBezTo>
                  <a:cubicBezTo>
                    <a:pt x="19233" y="25956"/>
                    <a:pt x="18745" y="25973"/>
                    <a:pt x="18257" y="26009"/>
                  </a:cubicBezTo>
                  <a:cubicBezTo>
                    <a:pt x="17237" y="26060"/>
                    <a:pt x="16116" y="26111"/>
                    <a:pt x="15300" y="26213"/>
                  </a:cubicBezTo>
                  <a:lnTo>
                    <a:pt x="14484" y="26315"/>
                  </a:lnTo>
                  <a:lnTo>
                    <a:pt x="14382" y="26315"/>
                  </a:lnTo>
                  <a:cubicBezTo>
                    <a:pt x="14076" y="26315"/>
                    <a:pt x="13770" y="26338"/>
                    <a:pt x="13479" y="26338"/>
                  </a:cubicBezTo>
                  <a:cubicBezTo>
                    <a:pt x="13333" y="26338"/>
                    <a:pt x="13192" y="26332"/>
                    <a:pt x="13056" y="26315"/>
                  </a:cubicBezTo>
                  <a:cubicBezTo>
                    <a:pt x="13413" y="26060"/>
                    <a:pt x="13413" y="25704"/>
                    <a:pt x="13464" y="25245"/>
                  </a:cubicBezTo>
                  <a:cubicBezTo>
                    <a:pt x="13464" y="24990"/>
                    <a:pt x="13515" y="24735"/>
                    <a:pt x="13515" y="24429"/>
                  </a:cubicBezTo>
                  <a:cubicBezTo>
                    <a:pt x="13566" y="23358"/>
                    <a:pt x="13668" y="22134"/>
                    <a:pt x="13821" y="21012"/>
                  </a:cubicBezTo>
                  <a:lnTo>
                    <a:pt x="13821" y="20655"/>
                  </a:lnTo>
                  <a:cubicBezTo>
                    <a:pt x="13872" y="20298"/>
                    <a:pt x="13923" y="19890"/>
                    <a:pt x="13974" y="19431"/>
                  </a:cubicBezTo>
                  <a:cubicBezTo>
                    <a:pt x="14076" y="18564"/>
                    <a:pt x="14178" y="17442"/>
                    <a:pt x="14280" y="16320"/>
                  </a:cubicBezTo>
                  <a:cubicBezTo>
                    <a:pt x="14280" y="16269"/>
                    <a:pt x="14280" y="16218"/>
                    <a:pt x="14280" y="16167"/>
                  </a:cubicBezTo>
                  <a:cubicBezTo>
                    <a:pt x="14280" y="15963"/>
                    <a:pt x="14331" y="15759"/>
                    <a:pt x="14331" y="15555"/>
                  </a:cubicBezTo>
                  <a:cubicBezTo>
                    <a:pt x="14535" y="13719"/>
                    <a:pt x="14688" y="11883"/>
                    <a:pt x="14790" y="10761"/>
                  </a:cubicBezTo>
                  <a:cubicBezTo>
                    <a:pt x="14790" y="10557"/>
                    <a:pt x="14790" y="10353"/>
                    <a:pt x="14790" y="10200"/>
                  </a:cubicBezTo>
                  <a:cubicBezTo>
                    <a:pt x="14841" y="10098"/>
                    <a:pt x="14790" y="9996"/>
                    <a:pt x="14790" y="9843"/>
                  </a:cubicBezTo>
                  <a:cubicBezTo>
                    <a:pt x="14790" y="9741"/>
                    <a:pt x="14841" y="9435"/>
                    <a:pt x="14841" y="9231"/>
                  </a:cubicBezTo>
                  <a:cubicBezTo>
                    <a:pt x="14841" y="8976"/>
                    <a:pt x="14841" y="8925"/>
                    <a:pt x="14841" y="8772"/>
                  </a:cubicBezTo>
                  <a:lnTo>
                    <a:pt x="14841" y="8517"/>
                  </a:lnTo>
                  <a:lnTo>
                    <a:pt x="14841" y="7803"/>
                  </a:lnTo>
                  <a:lnTo>
                    <a:pt x="14841" y="7242"/>
                  </a:lnTo>
                  <a:lnTo>
                    <a:pt x="14841" y="6885"/>
                  </a:lnTo>
                  <a:lnTo>
                    <a:pt x="14841" y="6732"/>
                  </a:lnTo>
                  <a:lnTo>
                    <a:pt x="14841" y="6222"/>
                  </a:lnTo>
                  <a:lnTo>
                    <a:pt x="14841" y="5712"/>
                  </a:lnTo>
                  <a:lnTo>
                    <a:pt x="14841" y="4233"/>
                  </a:lnTo>
                  <a:cubicBezTo>
                    <a:pt x="14841" y="3978"/>
                    <a:pt x="14841" y="3774"/>
                    <a:pt x="14841" y="3570"/>
                  </a:cubicBezTo>
                  <a:cubicBezTo>
                    <a:pt x="14892" y="3111"/>
                    <a:pt x="15045" y="2652"/>
                    <a:pt x="15198" y="2194"/>
                  </a:cubicBezTo>
                  <a:cubicBezTo>
                    <a:pt x="15351" y="2092"/>
                    <a:pt x="15453" y="2041"/>
                    <a:pt x="15606" y="1990"/>
                  </a:cubicBezTo>
                  <a:cubicBezTo>
                    <a:pt x="16523" y="1786"/>
                    <a:pt x="18869" y="1429"/>
                    <a:pt x="20144" y="1276"/>
                  </a:cubicBezTo>
                  <a:cubicBezTo>
                    <a:pt x="20501" y="1225"/>
                    <a:pt x="20756" y="1225"/>
                    <a:pt x="20909" y="1225"/>
                  </a:cubicBezTo>
                  <a:close/>
                  <a:moveTo>
                    <a:pt x="20144" y="1"/>
                  </a:moveTo>
                  <a:cubicBezTo>
                    <a:pt x="19328" y="1"/>
                    <a:pt x="18512" y="103"/>
                    <a:pt x="17696" y="307"/>
                  </a:cubicBezTo>
                  <a:cubicBezTo>
                    <a:pt x="17390" y="358"/>
                    <a:pt x="17084" y="460"/>
                    <a:pt x="16778" y="613"/>
                  </a:cubicBezTo>
                  <a:cubicBezTo>
                    <a:pt x="16014" y="817"/>
                    <a:pt x="15198" y="1174"/>
                    <a:pt x="14535" y="1633"/>
                  </a:cubicBezTo>
                  <a:cubicBezTo>
                    <a:pt x="14076" y="1888"/>
                    <a:pt x="13668" y="2194"/>
                    <a:pt x="13260" y="2500"/>
                  </a:cubicBezTo>
                  <a:cubicBezTo>
                    <a:pt x="13158" y="2602"/>
                    <a:pt x="13056" y="2652"/>
                    <a:pt x="12954" y="2754"/>
                  </a:cubicBezTo>
                  <a:cubicBezTo>
                    <a:pt x="12393" y="3111"/>
                    <a:pt x="11883" y="3570"/>
                    <a:pt x="11526" y="4131"/>
                  </a:cubicBezTo>
                  <a:cubicBezTo>
                    <a:pt x="11526" y="4131"/>
                    <a:pt x="11526" y="4182"/>
                    <a:pt x="11475" y="4182"/>
                  </a:cubicBezTo>
                  <a:cubicBezTo>
                    <a:pt x="11475" y="4233"/>
                    <a:pt x="11475" y="4233"/>
                    <a:pt x="11424" y="4284"/>
                  </a:cubicBezTo>
                  <a:lnTo>
                    <a:pt x="11373" y="4539"/>
                  </a:lnTo>
                  <a:cubicBezTo>
                    <a:pt x="11220" y="4947"/>
                    <a:pt x="11118" y="5355"/>
                    <a:pt x="11067" y="5814"/>
                  </a:cubicBezTo>
                  <a:cubicBezTo>
                    <a:pt x="11067" y="5967"/>
                    <a:pt x="11016" y="6120"/>
                    <a:pt x="10965" y="6273"/>
                  </a:cubicBezTo>
                  <a:cubicBezTo>
                    <a:pt x="10914" y="6579"/>
                    <a:pt x="10863" y="6936"/>
                    <a:pt x="10863" y="7293"/>
                  </a:cubicBezTo>
                  <a:cubicBezTo>
                    <a:pt x="10812" y="7650"/>
                    <a:pt x="10761" y="8109"/>
                    <a:pt x="10710" y="8568"/>
                  </a:cubicBezTo>
                  <a:cubicBezTo>
                    <a:pt x="10710" y="8823"/>
                    <a:pt x="10710" y="9129"/>
                    <a:pt x="10659" y="9435"/>
                  </a:cubicBezTo>
                  <a:lnTo>
                    <a:pt x="10659" y="9690"/>
                  </a:lnTo>
                  <a:cubicBezTo>
                    <a:pt x="10659" y="10506"/>
                    <a:pt x="10557" y="11730"/>
                    <a:pt x="10404" y="13056"/>
                  </a:cubicBezTo>
                  <a:cubicBezTo>
                    <a:pt x="10353" y="13821"/>
                    <a:pt x="10251" y="14637"/>
                    <a:pt x="10200" y="15453"/>
                  </a:cubicBezTo>
                  <a:cubicBezTo>
                    <a:pt x="10098" y="16218"/>
                    <a:pt x="10047" y="17085"/>
                    <a:pt x="9945" y="17799"/>
                  </a:cubicBezTo>
                  <a:cubicBezTo>
                    <a:pt x="9945" y="18105"/>
                    <a:pt x="9894" y="18411"/>
                    <a:pt x="9894" y="18666"/>
                  </a:cubicBezTo>
                  <a:cubicBezTo>
                    <a:pt x="9843" y="19023"/>
                    <a:pt x="9843" y="19380"/>
                    <a:pt x="9792" y="19635"/>
                  </a:cubicBezTo>
                  <a:cubicBezTo>
                    <a:pt x="9792" y="19788"/>
                    <a:pt x="9792" y="19992"/>
                    <a:pt x="9741" y="20196"/>
                  </a:cubicBezTo>
                  <a:cubicBezTo>
                    <a:pt x="9741" y="20502"/>
                    <a:pt x="9690" y="20910"/>
                    <a:pt x="9639" y="21369"/>
                  </a:cubicBezTo>
                  <a:cubicBezTo>
                    <a:pt x="9639" y="21573"/>
                    <a:pt x="9639" y="21777"/>
                    <a:pt x="9588" y="22032"/>
                  </a:cubicBezTo>
                  <a:cubicBezTo>
                    <a:pt x="9486" y="23001"/>
                    <a:pt x="9435" y="24072"/>
                    <a:pt x="9333" y="25092"/>
                  </a:cubicBezTo>
                  <a:cubicBezTo>
                    <a:pt x="9333" y="25245"/>
                    <a:pt x="9333" y="25398"/>
                    <a:pt x="9282" y="25551"/>
                  </a:cubicBezTo>
                  <a:cubicBezTo>
                    <a:pt x="9231" y="25653"/>
                    <a:pt x="9282" y="25908"/>
                    <a:pt x="9231" y="26060"/>
                  </a:cubicBezTo>
                  <a:cubicBezTo>
                    <a:pt x="8670" y="26009"/>
                    <a:pt x="8160" y="25958"/>
                    <a:pt x="7752" y="25958"/>
                  </a:cubicBezTo>
                  <a:cubicBezTo>
                    <a:pt x="7616" y="25942"/>
                    <a:pt x="7446" y="25936"/>
                    <a:pt x="7253" y="25936"/>
                  </a:cubicBezTo>
                  <a:cubicBezTo>
                    <a:pt x="6868" y="25936"/>
                    <a:pt x="6392" y="25958"/>
                    <a:pt x="5916" y="25958"/>
                  </a:cubicBezTo>
                  <a:lnTo>
                    <a:pt x="3774" y="25958"/>
                  </a:lnTo>
                  <a:cubicBezTo>
                    <a:pt x="2193" y="25958"/>
                    <a:pt x="816" y="26009"/>
                    <a:pt x="816" y="26009"/>
                  </a:cubicBezTo>
                  <a:lnTo>
                    <a:pt x="918" y="26825"/>
                  </a:lnTo>
                  <a:cubicBezTo>
                    <a:pt x="969" y="27131"/>
                    <a:pt x="969" y="27335"/>
                    <a:pt x="1020" y="27641"/>
                  </a:cubicBezTo>
                  <a:cubicBezTo>
                    <a:pt x="1071" y="27998"/>
                    <a:pt x="1071" y="27998"/>
                    <a:pt x="1122" y="28304"/>
                  </a:cubicBezTo>
                  <a:lnTo>
                    <a:pt x="1122" y="28355"/>
                  </a:lnTo>
                  <a:lnTo>
                    <a:pt x="1122" y="29273"/>
                  </a:lnTo>
                  <a:cubicBezTo>
                    <a:pt x="1122" y="30344"/>
                    <a:pt x="1122" y="32231"/>
                    <a:pt x="1122" y="33200"/>
                  </a:cubicBezTo>
                  <a:lnTo>
                    <a:pt x="1122" y="33710"/>
                  </a:lnTo>
                  <a:cubicBezTo>
                    <a:pt x="1122" y="34016"/>
                    <a:pt x="1071" y="34832"/>
                    <a:pt x="1122" y="35750"/>
                  </a:cubicBezTo>
                  <a:lnTo>
                    <a:pt x="1122" y="36260"/>
                  </a:lnTo>
                  <a:cubicBezTo>
                    <a:pt x="1122" y="37535"/>
                    <a:pt x="1173" y="38963"/>
                    <a:pt x="1275" y="39626"/>
                  </a:cubicBezTo>
                  <a:lnTo>
                    <a:pt x="1275" y="39830"/>
                  </a:lnTo>
                  <a:cubicBezTo>
                    <a:pt x="1377" y="41462"/>
                    <a:pt x="1326" y="47276"/>
                    <a:pt x="1428" y="48041"/>
                  </a:cubicBezTo>
                  <a:cubicBezTo>
                    <a:pt x="1530" y="48602"/>
                    <a:pt x="1428" y="51151"/>
                    <a:pt x="1326" y="53140"/>
                  </a:cubicBezTo>
                  <a:cubicBezTo>
                    <a:pt x="1326" y="54160"/>
                    <a:pt x="1275" y="54976"/>
                    <a:pt x="1224" y="55231"/>
                  </a:cubicBezTo>
                  <a:cubicBezTo>
                    <a:pt x="1224" y="55537"/>
                    <a:pt x="1173" y="55843"/>
                    <a:pt x="1173" y="56302"/>
                  </a:cubicBezTo>
                  <a:cubicBezTo>
                    <a:pt x="1020" y="57577"/>
                    <a:pt x="765" y="59311"/>
                    <a:pt x="765" y="59311"/>
                  </a:cubicBezTo>
                  <a:cubicBezTo>
                    <a:pt x="765" y="59617"/>
                    <a:pt x="663" y="59872"/>
                    <a:pt x="561" y="60127"/>
                  </a:cubicBezTo>
                  <a:cubicBezTo>
                    <a:pt x="510" y="60229"/>
                    <a:pt x="459" y="60280"/>
                    <a:pt x="408" y="60382"/>
                  </a:cubicBezTo>
                  <a:cubicBezTo>
                    <a:pt x="306" y="60433"/>
                    <a:pt x="204" y="60586"/>
                    <a:pt x="153" y="60688"/>
                  </a:cubicBezTo>
                  <a:cubicBezTo>
                    <a:pt x="0" y="60994"/>
                    <a:pt x="0" y="61453"/>
                    <a:pt x="255" y="61606"/>
                  </a:cubicBezTo>
                  <a:lnTo>
                    <a:pt x="306" y="61657"/>
                  </a:lnTo>
                  <a:cubicBezTo>
                    <a:pt x="487" y="61693"/>
                    <a:pt x="674" y="61710"/>
                    <a:pt x="861" y="61710"/>
                  </a:cubicBezTo>
                  <a:cubicBezTo>
                    <a:pt x="1201" y="61710"/>
                    <a:pt x="1540" y="61654"/>
                    <a:pt x="1836" y="61555"/>
                  </a:cubicBezTo>
                  <a:lnTo>
                    <a:pt x="2040" y="61555"/>
                  </a:lnTo>
                  <a:cubicBezTo>
                    <a:pt x="2295" y="61504"/>
                    <a:pt x="2550" y="61504"/>
                    <a:pt x="2805" y="61453"/>
                  </a:cubicBezTo>
                  <a:cubicBezTo>
                    <a:pt x="3825" y="61351"/>
                    <a:pt x="4794" y="61351"/>
                    <a:pt x="5814" y="61351"/>
                  </a:cubicBezTo>
                  <a:cubicBezTo>
                    <a:pt x="5916" y="61351"/>
                    <a:pt x="6426" y="61402"/>
                    <a:pt x="7242" y="61402"/>
                  </a:cubicBezTo>
                  <a:cubicBezTo>
                    <a:pt x="8623" y="61477"/>
                    <a:pt x="10879" y="61524"/>
                    <a:pt x="13709" y="61524"/>
                  </a:cubicBezTo>
                  <a:cubicBezTo>
                    <a:pt x="14745" y="61524"/>
                    <a:pt x="15858" y="61518"/>
                    <a:pt x="17033" y="61504"/>
                  </a:cubicBezTo>
                  <a:cubicBezTo>
                    <a:pt x="19787" y="61453"/>
                    <a:pt x="27590" y="61351"/>
                    <a:pt x="29936" y="61198"/>
                  </a:cubicBezTo>
                  <a:cubicBezTo>
                    <a:pt x="32894" y="61096"/>
                    <a:pt x="35852" y="60994"/>
                    <a:pt x="36974" y="60943"/>
                  </a:cubicBezTo>
                  <a:cubicBezTo>
                    <a:pt x="38809" y="60943"/>
                    <a:pt x="40645" y="61045"/>
                    <a:pt x="42481" y="61249"/>
                  </a:cubicBezTo>
                  <a:lnTo>
                    <a:pt x="42583" y="61249"/>
                  </a:lnTo>
                  <a:cubicBezTo>
                    <a:pt x="42940" y="61249"/>
                    <a:pt x="43195" y="61045"/>
                    <a:pt x="43297" y="60739"/>
                  </a:cubicBezTo>
                  <a:cubicBezTo>
                    <a:pt x="43348" y="60586"/>
                    <a:pt x="43348" y="60433"/>
                    <a:pt x="43297" y="60280"/>
                  </a:cubicBezTo>
                  <a:cubicBezTo>
                    <a:pt x="43297" y="60229"/>
                    <a:pt x="43246" y="60127"/>
                    <a:pt x="43195" y="60025"/>
                  </a:cubicBezTo>
                  <a:cubicBezTo>
                    <a:pt x="42889" y="59566"/>
                    <a:pt x="42634" y="59005"/>
                    <a:pt x="42532" y="58444"/>
                  </a:cubicBezTo>
                  <a:cubicBezTo>
                    <a:pt x="42430" y="57832"/>
                    <a:pt x="42175" y="57271"/>
                    <a:pt x="41869" y="56761"/>
                  </a:cubicBezTo>
                  <a:lnTo>
                    <a:pt x="41716" y="56455"/>
                  </a:lnTo>
                  <a:cubicBezTo>
                    <a:pt x="41563" y="55996"/>
                    <a:pt x="41461" y="55537"/>
                    <a:pt x="41563" y="55078"/>
                  </a:cubicBezTo>
                  <a:cubicBezTo>
                    <a:pt x="41614" y="54772"/>
                    <a:pt x="41665" y="54517"/>
                    <a:pt x="41767" y="54211"/>
                  </a:cubicBezTo>
                  <a:cubicBezTo>
                    <a:pt x="41971" y="53446"/>
                    <a:pt x="41971" y="52630"/>
                    <a:pt x="41767" y="51814"/>
                  </a:cubicBezTo>
                  <a:cubicBezTo>
                    <a:pt x="41614" y="51100"/>
                    <a:pt x="41665" y="50386"/>
                    <a:pt x="41869" y="49672"/>
                  </a:cubicBezTo>
                  <a:cubicBezTo>
                    <a:pt x="41869" y="49468"/>
                    <a:pt x="41869" y="49315"/>
                    <a:pt x="41869" y="49112"/>
                  </a:cubicBezTo>
                  <a:cubicBezTo>
                    <a:pt x="41869" y="47123"/>
                    <a:pt x="41512" y="41258"/>
                    <a:pt x="41410" y="38402"/>
                  </a:cubicBezTo>
                  <a:lnTo>
                    <a:pt x="41410" y="35903"/>
                  </a:lnTo>
                  <a:cubicBezTo>
                    <a:pt x="41410" y="32792"/>
                    <a:pt x="41461" y="28967"/>
                    <a:pt x="41512" y="28253"/>
                  </a:cubicBezTo>
                  <a:lnTo>
                    <a:pt x="41512" y="28100"/>
                  </a:lnTo>
                  <a:cubicBezTo>
                    <a:pt x="41563" y="27845"/>
                    <a:pt x="41614" y="27590"/>
                    <a:pt x="41563" y="27335"/>
                  </a:cubicBezTo>
                  <a:cubicBezTo>
                    <a:pt x="41512" y="27182"/>
                    <a:pt x="41512" y="27080"/>
                    <a:pt x="41512" y="26927"/>
                  </a:cubicBezTo>
                  <a:lnTo>
                    <a:pt x="41512" y="26774"/>
                  </a:lnTo>
                  <a:cubicBezTo>
                    <a:pt x="41512" y="26366"/>
                    <a:pt x="41563" y="25857"/>
                    <a:pt x="41563" y="25857"/>
                  </a:cubicBezTo>
                  <a:cubicBezTo>
                    <a:pt x="41181" y="25742"/>
                    <a:pt x="40770" y="25684"/>
                    <a:pt x="40373" y="25684"/>
                  </a:cubicBezTo>
                  <a:cubicBezTo>
                    <a:pt x="40241" y="25684"/>
                    <a:pt x="40110" y="25691"/>
                    <a:pt x="39982" y="25704"/>
                  </a:cubicBezTo>
                  <a:cubicBezTo>
                    <a:pt x="39421" y="25704"/>
                    <a:pt x="37942" y="25755"/>
                    <a:pt x="36413" y="25806"/>
                  </a:cubicBezTo>
                  <a:lnTo>
                    <a:pt x="35648" y="25806"/>
                  </a:lnTo>
                  <a:cubicBezTo>
                    <a:pt x="34475" y="25857"/>
                    <a:pt x="33302" y="25908"/>
                    <a:pt x="32588" y="25958"/>
                  </a:cubicBezTo>
                  <a:lnTo>
                    <a:pt x="32384" y="25958"/>
                  </a:lnTo>
                  <a:lnTo>
                    <a:pt x="31874" y="26009"/>
                  </a:lnTo>
                  <a:cubicBezTo>
                    <a:pt x="31874" y="25500"/>
                    <a:pt x="31823" y="24990"/>
                    <a:pt x="31772" y="24429"/>
                  </a:cubicBezTo>
                  <a:cubicBezTo>
                    <a:pt x="31772" y="24276"/>
                    <a:pt x="31772" y="24123"/>
                    <a:pt x="31772" y="23919"/>
                  </a:cubicBezTo>
                  <a:cubicBezTo>
                    <a:pt x="31772" y="23307"/>
                    <a:pt x="31670" y="22644"/>
                    <a:pt x="31568" y="21930"/>
                  </a:cubicBezTo>
                  <a:cubicBezTo>
                    <a:pt x="31517" y="21420"/>
                    <a:pt x="31364" y="20655"/>
                    <a:pt x="31211" y="19686"/>
                  </a:cubicBezTo>
                  <a:cubicBezTo>
                    <a:pt x="31058" y="18513"/>
                    <a:pt x="30803" y="17187"/>
                    <a:pt x="30599" y="15861"/>
                  </a:cubicBezTo>
                  <a:cubicBezTo>
                    <a:pt x="30242" y="14025"/>
                    <a:pt x="29936" y="12240"/>
                    <a:pt x="29681" y="11169"/>
                  </a:cubicBezTo>
                  <a:cubicBezTo>
                    <a:pt x="29630" y="10812"/>
                    <a:pt x="29528" y="10506"/>
                    <a:pt x="29477" y="10302"/>
                  </a:cubicBezTo>
                  <a:cubicBezTo>
                    <a:pt x="29018" y="8466"/>
                    <a:pt x="28253" y="6732"/>
                    <a:pt x="27335" y="5100"/>
                  </a:cubicBezTo>
                  <a:cubicBezTo>
                    <a:pt x="27131" y="4692"/>
                    <a:pt x="26825" y="4284"/>
                    <a:pt x="26570" y="3876"/>
                  </a:cubicBezTo>
                  <a:cubicBezTo>
                    <a:pt x="26315" y="3519"/>
                    <a:pt x="26009" y="3162"/>
                    <a:pt x="25703" y="2805"/>
                  </a:cubicBezTo>
                  <a:lnTo>
                    <a:pt x="25295" y="2347"/>
                  </a:lnTo>
                  <a:cubicBezTo>
                    <a:pt x="25040" y="2041"/>
                    <a:pt x="24785" y="1786"/>
                    <a:pt x="24428" y="1582"/>
                  </a:cubicBezTo>
                  <a:lnTo>
                    <a:pt x="24326" y="1480"/>
                  </a:lnTo>
                  <a:lnTo>
                    <a:pt x="24122" y="1327"/>
                  </a:lnTo>
                  <a:cubicBezTo>
                    <a:pt x="23969" y="1225"/>
                    <a:pt x="23816" y="1123"/>
                    <a:pt x="23663" y="1072"/>
                  </a:cubicBezTo>
                  <a:lnTo>
                    <a:pt x="23255" y="817"/>
                  </a:lnTo>
                  <a:cubicBezTo>
                    <a:pt x="23204" y="817"/>
                    <a:pt x="23153" y="766"/>
                    <a:pt x="23051" y="766"/>
                  </a:cubicBezTo>
                  <a:cubicBezTo>
                    <a:pt x="22898" y="715"/>
                    <a:pt x="22796" y="664"/>
                    <a:pt x="22694" y="613"/>
                  </a:cubicBezTo>
                  <a:lnTo>
                    <a:pt x="22286" y="460"/>
                  </a:lnTo>
                  <a:lnTo>
                    <a:pt x="22031" y="307"/>
                  </a:lnTo>
                  <a:cubicBezTo>
                    <a:pt x="21980" y="256"/>
                    <a:pt x="21878" y="256"/>
                    <a:pt x="21827" y="256"/>
                  </a:cubicBezTo>
                  <a:cubicBezTo>
                    <a:pt x="21776" y="205"/>
                    <a:pt x="21725" y="205"/>
                    <a:pt x="21674" y="205"/>
                  </a:cubicBezTo>
                  <a:lnTo>
                    <a:pt x="21572" y="205"/>
                  </a:lnTo>
                  <a:lnTo>
                    <a:pt x="21419" y="154"/>
                  </a:lnTo>
                  <a:cubicBezTo>
                    <a:pt x="21266" y="103"/>
                    <a:pt x="21113" y="103"/>
                    <a:pt x="20909" y="52"/>
                  </a:cubicBezTo>
                  <a:cubicBezTo>
                    <a:pt x="20858" y="52"/>
                    <a:pt x="20756" y="52"/>
                    <a:pt x="20654" y="1"/>
                  </a:cubicBezTo>
                  <a:close/>
                </a:path>
              </a:pathLst>
            </a:custGeom>
            <a:solidFill>
              <a:schemeClr val="accent1"/>
            </a:solid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42" name="Google Shape;2142;p11"/>
            <p:cNvPicPr preferRelativeResize="0"/>
            <p:nvPr/>
          </p:nvPicPr>
          <p:blipFill rotWithShape="1">
            <a:blip r:embed="rId4">
              <a:alphaModFix/>
            </a:blip>
            <a:srcRect b="9574" l="16173" r="16180" t="0"/>
            <a:stretch/>
          </p:blipFill>
          <p:spPr>
            <a:xfrm rot="1459484">
              <a:off x="600484" y="1930503"/>
              <a:ext cx="1422232" cy="1901068"/>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12"/>
          <p:cNvSpPr txBox="1"/>
          <p:nvPr>
            <p:ph type="title"/>
          </p:nvPr>
        </p:nvSpPr>
        <p:spPr>
          <a:xfrm>
            <a:off x="4958250" y="801228"/>
            <a:ext cx="3470700" cy="1863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1800">
                <a:latin typeface="Arial"/>
                <a:ea typeface="Arial"/>
                <a:cs typeface="Arial"/>
                <a:sym typeface="Arial"/>
              </a:rPr>
              <a:t>Persona 1-Eco-Conscious Edith</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Name: Edith Lucy</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Age: 30</a:t>
            </a:r>
            <a:endParaRPr sz="1800">
              <a:latin typeface="Arial"/>
              <a:ea typeface="Arial"/>
              <a:cs typeface="Arial"/>
              <a:sym typeface="Arial"/>
            </a:endParaRPr>
          </a:p>
        </p:txBody>
      </p:sp>
      <p:sp>
        <p:nvSpPr>
          <p:cNvPr id="2148" name="Google Shape;2148;p12"/>
          <p:cNvSpPr txBox="1"/>
          <p:nvPr>
            <p:ph idx="1" type="subTitle"/>
          </p:nvPr>
        </p:nvSpPr>
        <p:spPr>
          <a:xfrm>
            <a:off x="4958250" y="3019950"/>
            <a:ext cx="4076420" cy="1066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a:t>Environmentally conscious homeowner: This person is environmentally conscious and actively seeks ways to reduce their household's carbon footprint. They may use the Gsorting app to identify and dispose of household waste in an environmentally friendly way. </a:t>
            </a:r>
            <a:endParaRPr/>
          </a:p>
        </p:txBody>
      </p:sp>
      <p:pic>
        <p:nvPicPr>
          <p:cNvPr id="2149" name="Google Shape;2149;p12"/>
          <p:cNvPicPr preferRelativeResize="0"/>
          <p:nvPr/>
        </p:nvPicPr>
        <p:blipFill rotWithShape="1">
          <a:blip r:embed="rId3">
            <a:alphaModFix/>
          </a:blip>
          <a:srcRect b="4199" l="0" r="0" t="4198"/>
          <a:stretch/>
        </p:blipFill>
        <p:spPr>
          <a:xfrm>
            <a:off x="1524425" y="1009950"/>
            <a:ext cx="3059400" cy="30765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13"/>
          <p:cNvSpPr txBox="1"/>
          <p:nvPr>
            <p:ph type="title"/>
          </p:nvPr>
        </p:nvSpPr>
        <p:spPr>
          <a:xfrm>
            <a:off x="4958250" y="808521"/>
            <a:ext cx="3470700" cy="1863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1800">
                <a:latin typeface="Arial"/>
                <a:ea typeface="Arial"/>
                <a:cs typeface="Arial"/>
                <a:sym typeface="Arial"/>
              </a:rPr>
              <a:t>Persona 2 - Busy White</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Name: Mr. White &amp; Mrs. White</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Age: 33 &amp; 28 (Mr. White &amp; Mrs. White)</a:t>
            </a:r>
            <a:br>
              <a:rPr lang="en-US" sz="1800">
                <a:latin typeface="Arial"/>
                <a:ea typeface="Arial"/>
                <a:cs typeface="Arial"/>
                <a:sym typeface="Arial"/>
              </a:rPr>
            </a:br>
            <a:endParaRPr sz="1800">
              <a:latin typeface="Arial"/>
              <a:ea typeface="Arial"/>
              <a:cs typeface="Arial"/>
              <a:sym typeface="Arial"/>
            </a:endParaRPr>
          </a:p>
        </p:txBody>
      </p:sp>
      <p:sp>
        <p:nvSpPr>
          <p:cNvPr id="2155" name="Google Shape;2155;p13"/>
          <p:cNvSpPr txBox="1"/>
          <p:nvPr>
            <p:ph idx="1" type="subTitle"/>
          </p:nvPr>
        </p:nvSpPr>
        <p:spPr>
          <a:xfrm>
            <a:off x="4958250" y="2226366"/>
            <a:ext cx="4086359" cy="237692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a:t>Busy Parents: This persona is a pair of busy parents with limited time to do household chores. They can use the Gsorting app to identify the type of waste and get quick disposal advice to get rid of household waste quickly.</a:t>
            </a:r>
            <a:endParaRPr/>
          </a:p>
        </p:txBody>
      </p:sp>
      <p:pic>
        <p:nvPicPr>
          <p:cNvPr id="2156" name="Google Shape;2156;p13"/>
          <p:cNvPicPr preferRelativeResize="0"/>
          <p:nvPr/>
        </p:nvPicPr>
        <p:blipFill rotWithShape="1">
          <a:blip r:embed="rId3">
            <a:alphaModFix/>
          </a:blip>
          <a:srcRect b="0" l="16890" r="16890" t="0"/>
          <a:stretch/>
        </p:blipFill>
        <p:spPr>
          <a:xfrm>
            <a:off x="1524425" y="1009950"/>
            <a:ext cx="3059400" cy="3076500"/>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14"/>
          <p:cNvSpPr txBox="1"/>
          <p:nvPr>
            <p:ph type="title"/>
          </p:nvPr>
        </p:nvSpPr>
        <p:spPr>
          <a:xfrm>
            <a:off x="4969564" y="684900"/>
            <a:ext cx="3470700" cy="1863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1800">
                <a:latin typeface="Arial"/>
                <a:ea typeface="Arial"/>
                <a:cs typeface="Arial"/>
                <a:sym typeface="Arial"/>
              </a:rPr>
              <a:t>Persona 3-Student Sam</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Name: Sam Peter</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Age: 20</a:t>
            </a:r>
            <a:endParaRPr sz="1800">
              <a:latin typeface="Arial"/>
              <a:ea typeface="Arial"/>
              <a:cs typeface="Arial"/>
              <a:sym typeface="Arial"/>
            </a:endParaRPr>
          </a:p>
        </p:txBody>
      </p:sp>
      <p:sp>
        <p:nvSpPr>
          <p:cNvPr id="2162" name="Google Shape;2162;p14"/>
          <p:cNvSpPr txBox="1"/>
          <p:nvPr>
            <p:ph idx="1" type="subTitle"/>
          </p:nvPr>
        </p:nvSpPr>
        <p:spPr>
          <a:xfrm>
            <a:off x="4969564" y="2325757"/>
            <a:ext cx="4174435" cy="237692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a:t>Student tenant: He's a college freshman. He may not be familiar with the waste management regulations of the city where the university is located and he can use the Gsorting app to properly sort his household waste and avoid fines.</a:t>
            </a:r>
            <a:endParaRPr/>
          </a:p>
        </p:txBody>
      </p:sp>
      <p:pic>
        <p:nvPicPr>
          <p:cNvPr id="2163" name="Google Shape;2163;p14"/>
          <p:cNvPicPr preferRelativeResize="0"/>
          <p:nvPr/>
        </p:nvPicPr>
        <p:blipFill rotWithShape="1">
          <a:blip r:embed="rId3">
            <a:alphaModFix/>
          </a:blip>
          <a:srcRect b="0" l="21520" r="21519" t="0"/>
          <a:stretch/>
        </p:blipFill>
        <p:spPr>
          <a:xfrm>
            <a:off x="1524425" y="1009950"/>
            <a:ext cx="3059400" cy="30765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sp>
        <p:nvSpPr>
          <p:cNvPr id="2168" name="Google Shape;2168;g23f1dd76639_0_81"/>
          <p:cNvSpPr txBox="1"/>
          <p:nvPr>
            <p:ph type="title"/>
          </p:nvPr>
        </p:nvSpPr>
        <p:spPr>
          <a:xfrm>
            <a:off x="1388100" y="903875"/>
            <a:ext cx="6367800" cy="252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sz="7300">
                <a:latin typeface="Nunito"/>
                <a:ea typeface="Nunito"/>
                <a:cs typeface="Nunito"/>
                <a:sym typeface="Nunito"/>
              </a:rPr>
              <a:t>05</a:t>
            </a:r>
            <a:endParaRPr sz="7300">
              <a:latin typeface="Nunito"/>
              <a:ea typeface="Nunito"/>
              <a:cs typeface="Nunito"/>
              <a:sym typeface="Nunito"/>
            </a:endParaRPr>
          </a:p>
          <a:p>
            <a:pPr indent="0" lvl="0" marL="0" rtl="0" algn="ctr">
              <a:lnSpc>
                <a:spcPct val="100000"/>
              </a:lnSpc>
              <a:spcBef>
                <a:spcPts val="0"/>
              </a:spcBef>
              <a:spcAft>
                <a:spcPts val="0"/>
              </a:spcAft>
              <a:buSzPts val="6000"/>
              <a:buNone/>
            </a:pPr>
            <a:r>
              <a:t/>
            </a:r>
            <a:endParaRPr sz="7300">
              <a:latin typeface="Nunito"/>
              <a:ea typeface="Nunito"/>
              <a:cs typeface="Nunito"/>
              <a:sym typeface="Nunito"/>
            </a:endParaRPr>
          </a:p>
          <a:p>
            <a:pPr indent="0" lvl="0" marL="0" rtl="0" algn="ctr">
              <a:lnSpc>
                <a:spcPct val="100000"/>
              </a:lnSpc>
              <a:spcBef>
                <a:spcPts val="0"/>
              </a:spcBef>
              <a:spcAft>
                <a:spcPts val="0"/>
              </a:spcAft>
              <a:buSzPts val="6000"/>
              <a:buNone/>
            </a:pPr>
            <a:r>
              <a:rPr b="0" lang="en-US" sz="4000">
                <a:latin typeface="Nunito"/>
                <a:ea typeface="Nunito"/>
                <a:cs typeface="Nunito"/>
                <a:sym typeface="Nunito"/>
              </a:rPr>
              <a:t>Algorithms</a:t>
            </a:r>
            <a:endParaRPr b="0" sz="4000">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sp>
        <p:nvSpPr>
          <p:cNvPr id="2173" name="Google Shape;2173;g23f1dd76639_0_87"/>
          <p:cNvSpPr txBox="1"/>
          <p:nvPr/>
        </p:nvSpPr>
        <p:spPr>
          <a:xfrm>
            <a:off x="1190700" y="719600"/>
            <a:ext cx="774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dk1"/>
                </a:solidFill>
                <a:latin typeface="Nunito"/>
                <a:ea typeface="Nunito"/>
                <a:cs typeface="Nunito"/>
                <a:sym typeface="Nunito"/>
              </a:rPr>
              <a:t>Deep learning model</a:t>
            </a:r>
            <a:endParaRPr sz="4000">
              <a:solidFill>
                <a:schemeClr val="dk1"/>
              </a:solidFill>
              <a:latin typeface="Nunito"/>
              <a:ea typeface="Nunito"/>
              <a:cs typeface="Nunito"/>
              <a:sym typeface="Nunito"/>
            </a:endParaRPr>
          </a:p>
        </p:txBody>
      </p:sp>
      <p:sp>
        <p:nvSpPr>
          <p:cNvPr id="2174" name="Google Shape;2174;g23f1dd76639_0_87"/>
          <p:cNvSpPr txBox="1"/>
          <p:nvPr/>
        </p:nvSpPr>
        <p:spPr>
          <a:xfrm>
            <a:off x="1031250" y="1798975"/>
            <a:ext cx="70815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A garbage classification dataset is first collected, including various types of garbage images.</a:t>
            </a:r>
            <a:endParaRPr sz="1600">
              <a:solidFill>
                <a:schemeClr val="dk1"/>
              </a:solidFill>
              <a:latin typeface="Nunito"/>
              <a:ea typeface="Nunito"/>
              <a:cs typeface="Nunito"/>
              <a:sym typeface="Nunito"/>
            </a:endParaRPr>
          </a:p>
          <a:p>
            <a:pPr indent="0" lvl="0" marL="914400" rtl="0" algn="l">
              <a:spcBef>
                <a:spcPts val="0"/>
              </a:spcBef>
              <a:spcAft>
                <a:spcPts val="0"/>
              </a:spcAft>
              <a:buNone/>
            </a:pPr>
            <a:r>
              <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The ResNet18 model was selected as the classifier. The accuracy of the garbage classification task using the ResNet18 model was tested to be relatively high, typically above 97%.</a:t>
            </a:r>
            <a:endParaRPr sz="1600">
              <a:solidFill>
                <a:schemeClr val="dk1"/>
              </a:solidFill>
              <a:latin typeface="Nunito"/>
              <a:ea typeface="Nunito"/>
              <a:cs typeface="Nunito"/>
              <a:sym typeface="Nunito"/>
            </a:endParaRPr>
          </a:p>
          <a:p>
            <a:pPr indent="0" lvl="0" marL="457200" rtl="0" algn="ctr">
              <a:spcBef>
                <a:spcPts val="0"/>
              </a:spcBef>
              <a:spcAft>
                <a:spcPts val="0"/>
              </a:spcAft>
              <a:buNone/>
            </a:pPr>
            <a:r>
              <a:t/>
            </a:r>
            <a:endParaRPr sz="1600">
              <a:solidFill>
                <a:schemeClr val="dk1"/>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sp>
        <p:nvSpPr>
          <p:cNvPr id="2179" name="Google Shape;2179;p15"/>
          <p:cNvSpPr txBox="1"/>
          <p:nvPr>
            <p:ph type="title"/>
          </p:nvPr>
        </p:nvSpPr>
        <p:spPr>
          <a:xfrm>
            <a:off x="1388100" y="903875"/>
            <a:ext cx="6367800" cy="252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sz="7300">
                <a:latin typeface="Nunito"/>
                <a:ea typeface="Nunito"/>
                <a:cs typeface="Nunito"/>
                <a:sym typeface="Nunito"/>
              </a:rPr>
              <a:t>06</a:t>
            </a:r>
            <a:endParaRPr sz="7300">
              <a:latin typeface="Nunito"/>
              <a:ea typeface="Nunito"/>
              <a:cs typeface="Nunito"/>
              <a:sym typeface="Nunito"/>
            </a:endParaRPr>
          </a:p>
        </p:txBody>
      </p:sp>
      <p:grpSp>
        <p:nvGrpSpPr>
          <p:cNvPr id="2180" name="Google Shape;2180;p15"/>
          <p:cNvGrpSpPr/>
          <p:nvPr/>
        </p:nvGrpSpPr>
        <p:grpSpPr>
          <a:xfrm rot="-837593">
            <a:off x="7475416" y="167839"/>
            <a:ext cx="1199697" cy="2252947"/>
            <a:chOff x="5395150" y="1356167"/>
            <a:chExt cx="1648165" cy="3095138"/>
          </a:xfrm>
        </p:grpSpPr>
        <p:sp>
          <p:nvSpPr>
            <p:cNvPr id="2181" name="Google Shape;2181;p15"/>
            <p:cNvSpPr/>
            <p:nvPr/>
          </p:nvSpPr>
          <p:spPr>
            <a:xfrm>
              <a:off x="5597426" y="1402474"/>
              <a:ext cx="1337245" cy="2867321"/>
            </a:xfrm>
            <a:custGeom>
              <a:rect b="b" l="l" r="r" t="t"/>
              <a:pathLst>
                <a:path extrusionOk="0" h="70750" w="32996">
                  <a:moveTo>
                    <a:pt x="14687" y="1020"/>
                  </a:moveTo>
                  <a:cubicBezTo>
                    <a:pt x="14840" y="1020"/>
                    <a:pt x="15146" y="1020"/>
                    <a:pt x="15554" y="1071"/>
                  </a:cubicBezTo>
                  <a:cubicBezTo>
                    <a:pt x="17339" y="1326"/>
                    <a:pt x="19175" y="1683"/>
                    <a:pt x="20909" y="2091"/>
                  </a:cubicBezTo>
                  <a:cubicBezTo>
                    <a:pt x="21011" y="2142"/>
                    <a:pt x="21113" y="2193"/>
                    <a:pt x="21215" y="2193"/>
                  </a:cubicBezTo>
                  <a:cubicBezTo>
                    <a:pt x="21470" y="2295"/>
                    <a:pt x="21776" y="2397"/>
                    <a:pt x="22031" y="2550"/>
                  </a:cubicBezTo>
                  <a:cubicBezTo>
                    <a:pt x="22235" y="3060"/>
                    <a:pt x="22337" y="3621"/>
                    <a:pt x="22439" y="4131"/>
                  </a:cubicBezTo>
                  <a:lnTo>
                    <a:pt x="22235" y="4029"/>
                  </a:lnTo>
                  <a:cubicBezTo>
                    <a:pt x="21368" y="3519"/>
                    <a:pt x="20450" y="3111"/>
                    <a:pt x="19430" y="2856"/>
                  </a:cubicBezTo>
                  <a:cubicBezTo>
                    <a:pt x="18712" y="2687"/>
                    <a:pt x="17924" y="2588"/>
                    <a:pt x="17153" y="2588"/>
                  </a:cubicBezTo>
                  <a:cubicBezTo>
                    <a:pt x="16993" y="2588"/>
                    <a:pt x="16834" y="2592"/>
                    <a:pt x="16676" y="2601"/>
                  </a:cubicBezTo>
                  <a:lnTo>
                    <a:pt x="15809" y="2601"/>
                  </a:lnTo>
                  <a:cubicBezTo>
                    <a:pt x="15707" y="2652"/>
                    <a:pt x="15401" y="2703"/>
                    <a:pt x="15248" y="2703"/>
                  </a:cubicBezTo>
                  <a:lnTo>
                    <a:pt x="15044" y="2754"/>
                  </a:lnTo>
                  <a:lnTo>
                    <a:pt x="14942" y="2754"/>
                  </a:lnTo>
                  <a:cubicBezTo>
                    <a:pt x="14891" y="2754"/>
                    <a:pt x="14840" y="2805"/>
                    <a:pt x="14789" y="2805"/>
                  </a:cubicBezTo>
                  <a:cubicBezTo>
                    <a:pt x="14687" y="2805"/>
                    <a:pt x="14636" y="2856"/>
                    <a:pt x="14534" y="2856"/>
                  </a:cubicBezTo>
                  <a:lnTo>
                    <a:pt x="14330" y="2958"/>
                  </a:lnTo>
                  <a:lnTo>
                    <a:pt x="13871" y="3111"/>
                  </a:lnTo>
                  <a:cubicBezTo>
                    <a:pt x="13718" y="3162"/>
                    <a:pt x="13565" y="3213"/>
                    <a:pt x="13463" y="3264"/>
                  </a:cubicBezTo>
                  <a:lnTo>
                    <a:pt x="13412" y="3264"/>
                  </a:lnTo>
                  <a:cubicBezTo>
                    <a:pt x="13310" y="3264"/>
                    <a:pt x="13259" y="3315"/>
                    <a:pt x="13208" y="3366"/>
                  </a:cubicBezTo>
                  <a:cubicBezTo>
                    <a:pt x="13004" y="3417"/>
                    <a:pt x="12851" y="3519"/>
                    <a:pt x="12699" y="3570"/>
                  </a:cubicBezTo>
                  <a:cubicBezTo>
                    <a:pt x="12546" y="3672"/>
                    <a:pt x="12342" y="3774"/>
                    <a:pt x="12189" y="3876"/>
                  </a:cubicBezTo>
                  <a:lnTo>
                    <a:pt x="12087" y="3978"/>
                  </a:lnTo>
                  <a:cubicBezTo>
                    <a:pt x="12138" y="3825"/>
                    <a:pt x="12189" y="3621"/>
                    <a:pt x="12291" y="3468"/>
                  </a:cubicBezTo>
                  <a:cubicBezTo>
                    <a:pt x="12291" y="3417"/>
                    <a:pt x="12342" y="3315"/>
                    <a:pt x="12393" y="3213"/>
                  </a:cubicBezTo>
                  <a:cubicBezTo>
                    <a:pt x="12393" y="3162"/>
                    <a:pt x="12444" y="3111"/>
                    <a:pt x="12444" y="3060"/>
                  </a:cubicBezTo>
                  <a:cubicBezTo>
                    <a:pt x="12495" y="2958"/>
                    <a:pt x="12546" y="2856"/>
                    <a:pt x="12597" y="2754"/>
                  </a:cubicBezTo>
                  <a:cubicBezTo>
                    <a:pt x="12648" y="2703"/>
                    <a:pt x="12648" y="2652"/>
                    <a:pt x="12699" y="2652"/>
                  </a:cubicBezTo>
                  <a:cubicBezTo>
                    <a:pt x="12749" y="2550"/>
                    <a:pt x="12800" y="2448"/>
                    <a:pt x="12902" y="2346"/>
                  </a:cubicBezTo>
                  <a:cubicBezTo>
                    <a:pt x="12902" y="2295"/>
                    <a:pt x="12953" y="2295"/>
                    <a:pt x="12953" y="2244"/>
                  </a:cubicBezTo>
                  <a:lnTo>
                    <a:pt x="13106" y="2091"/>
                  </a:lnTo>
                  <a:lnTo>
                    <a:pt x="13259" y="1938"/>
                  </a:lnTo>
                  <a:cubicBezTo>
                    <a:pt x="13565" y="1581"/>
                    <a:pt x="13973" y="1275"/>
                    <a:pt x="14381" y="1071"/>
                  </a:cubicBezTo>
                  <a:cubicBezTo>
                    <a:pt x="14432" y="1020"/>
                    <a:pt x="14534" y="1020"/>
                    <a:pt x="14585" y="1020"/>
                  </a:cubicBezTo>
                  <a:close/>
                  <a:moveTo>
                    <a:pt x="14738" y="3672"/>
                  </a:moveTo>
                  <a:cubicBezTo>
                    <a:pt x="14891" y="3672"/>
                    <a:pt x="15197" y="3672"/>
                    <a:pt x="15605" y="3723"/>
                  </a:cubicBezTo>
                  <a:cubicBezTo>
                    <a:pt x="17135" y="3927"/>
                    <a:pt x="20093" y="4335"/>
                    <a:pt x="20909" y="4590"/>
                  </a:cubicBezTo>
                  <a:lnTo>
                    <a:pt x="21215" y="4641"/>
                  </a:lnTo>
                  <a:cubicBezTo>
                    <a:pt x="21470" y="4743"/>
                    <a:pt x="21725" y="4845"/>
                    <a:pt x="21980" y="4998"/>
                  </a:cubicBezTo>
                  <a:cubicBezTo>
                    <a:pt x="22184" y="5406"/>
                    <a:pt x="22286" y="5814"/>
                    <a:pt x="22388" y="6273"/>
                  </a:cubicBezTo>
                  <a:lnTo>
                    <a:pt x="22388" y="6834"/>
                  </a:lnTo>
                  <a:lnTo>
                    <a:pt x="22388" y="7446"/>
                  </a:lnTo>
                  <a:lnTo>
                    <a:pt x="22388" y="8058"/>
                  </a:lnTo>
                  <a:lnTo>
                    <a:pt x="22388" y="8211"/>
                  </a:lnTo>
                  <a:lnTo>
                    <a:pt x="22388" y="8619"/>
                  </a:lnTo>
                  <a:lnTo>
                    <a:pt x="22388" y="9282"/>
                  </a:lnTo>
                  <a:lnTo>
                    <a:pt x="22388" y="9537"/>
                  </a:lnTo>
                  <a:lnTo>
                    <a:pt x="22388" y="9945"/>
                  </a:lnTo>
                  <a:lnTo>
                    <a:pt x="22388" y="10098"/>
                  </a:lnTo>
                  <a:lnTo>
                    <a:pt x="22388" y="10506"/>
                  </a:lnTo>
                  <a:lnTo>
                    <a:pt x="22388" y="11067"/>
                  </a:lnTo>
                  <a:cubicBezTo>
                    <a:pt x="22388" y="11271"/>
                    <a:pt x="22388" y="11577"/>
                    <a:pt x="22388" y="11831"/>
                  </a:cubicBezTo>
                  <a:lnTo>
                    <a:pt x="22388" y="12137"/>
                  </a:lnTo>
                  <a:lnTo>
                    <a:pt x="22388" y="12596"/>
                  </a:lnTo>
                  <a:cubicBezTo>
                    <a:pt x="22388" y="12800"/>
                    <a:pt x="22439" y="13055"/>
                    <a:pt x="22439" y="13310"/>
                  </a:cubicBezTo>
                  <a:cubicBezTo>
                    <a:pt x="22490" y="13514"/>
                    <a:pt x="22439" y="13565"/>
                    <a:pt x="22439" y="13667"/>
                  </a:cubicBezTo>
                  <a:cubicBezTo>
                    <a:pt x="22439" y="13820"/>
                    <a:pt x="22439" y="14024"/>
                    <a:pt x="22490" y="14279"/>
                  </a:cubicBezTo>
                  <a:cubicBezTo>
                    <a:pt x="22592" y="15452"/>
                    <a:pt x="22796" y="17441"/>
                    <a:pt x="23000" y="19430"/>
                  </a:cubicBezTo>
                  <a:cubicBezTo>
                    <a:pt x="23000" y="19685"/>
                    <a:pt x="23051" y="19889"/>
                    <a:pt x="23051" y="20093"/>
                  </a:cubicBezTo>
                  <a:cubicBezTo>
                    <a:pt x="23051" y="20144"/>
                    <a:pt x="23051" y="20246"/>
                    <a:pt x="23051" y="20297"/>
                  </a:cubicBezTo>
                  <a:cubicBezTo>
                    <a:pt x="23204" y="21470"/>
                    <a:pt x="23306" y="22643"/>
                    <a:pt x="23408" y="23612"/>
                  </a:cubicBezTo>
                  <a:cubicBezTo>
                    <a:pt x="23459" y="24020"/>
                    <a:pt x="23510" y="24377"/>
                    <a:pt x="23561" y="24683"/>
                  </a:cubicBezTo>
                  <a:lnTo>
                    <a:pt x="23561" y="24785"/>
                  </a:lnTo>
                  <a:cubicBezTo>
                    <a:pt x="23561" y="24938"/>
                    <a:pt x="23561" y="25091"/>
                    <a:pt x="23612" y="25244"/>
                  </a:cubicBezTo>
                  <a:lnTo>
                    <a:pt x="23612" y="25346"/>
                  </a:lnTo>
                  <a:cubicBezTo>
                    <a:pt x="23714" y="26519"/>
                    <a:pt x="23816" y="27743"/>
                    <a:pt x="23918" y="28865"/>
                  </a:cubicBezTo>
                  <a:cubicBezTo>
                    <a:pt x="23918" y="29171"/>
                    <a:pt x="23918" y="29477"/>
                    <a:pt x="23969" y="29834"/>
                  </a:cubicBezTo>
                  <a:cubicBezTo>
                    <a:pt x="24020" y="30395"/>
                    <a:pt x="24020" y="30905"/>
                    <a:pt x="24020" y="31262"/>
                  </a:cubicBezTo>
                  <a:cubicBezTo>
                    <a:pt x="23510" y="31262"/>
                    <a:pt x="23051" y="31364"/>
                    <a:pt x="22796" y="31364"/>
                  </a:cubicBezTo>
                  <a:lnTo>
                    <a:pt x="22643" y="31364"/>
                  </a:lnTo>
                  <a:lnTo>
                    <a:pt x="21980" y="31517"/>
                  </a:lnTo>
                  <a:cubicBezTo>
                    <a:pt x="21293" y="31576"/>
                    <a:pt x="20606" y="31601"/>
                    <a:pt x="19929" y="31601"/>
                  </a:cubicBezTo>
                  <a:cubicBezTo>
                    <a:pt x="19450" y="31601"/>
                    <a:pt x="18977" y="31589"/>
                    <a:pt x="18512" y="31568"/>
                  </a:cubicBezTo>
                  <a:lnTo>
                    <a:pt x="18461" y="31568"/>
                  </a:lnTo>
                  <a:cubicBezTo>
                    <a:pt x="18002" y="31568"/>
                    <a:pt x="17543" y="31517"/>
                    <a:pt x="17186" y="31517"/>
                  </a:cubicBezTo>
                  <a:cubicBezTo>
                    <a:pt x="16572" y="31420"/>
                    <a:pt x="15978" y="31384"/>
                    <a:pt x="15379" y="31384"/>
                  </a:cubicBezTo>
                  <a:cubicBezTo>
                    <a:pt x="15033" y="31384"/>
                    <a:pt x="14685" y="31396"/>
                    <a:pt x="14330" y="31415"/>
                  </a:cubicBezTo>
                  <a:cubicBezTo>
                    <a:pt x="13667" y="31415"/>
                    <a:pt x="12953" y="31517"/>
                    <a:pt x="12444" y="31619"/>
                  </a:cubicBezTo>
                  <a:cubicBezTo>
                    <a:pt x="12240" y="31619"/>
                    <a:pt x="12036" y="31619"/>
                    <a:pt x="11883" y="31670"/>
                  </a:cubicBezTo>
                  <a:lnTo>
                    <a:pt x="11832" y="31670"/>
                  </a:lnTo>
                  <a:cubicBezTo>
                    <a:pt x="11475" y="31695"/>
                    <a:pt x="11118" y="31708"/>
                    <a:pt x="10767" y="31708"/>
                  </a:cubicBezTo>
                  <a:cubicBezTo>
                    <a:pt x="10416" y="31708"/>
                    <a:pt x="10072" y="31695"/>
                    <a:pt x="9741" y="31670"/>
                  </a:cubicBezTo>
                  <a:cubicBezTo>
                    <a:pt x="9027" y="31568"/>
                    <a:pt x="8160" y="31466"/>
                    <a:pt x="7446" y="31364"/>
                  </a:cubicBezTo>
                  <a:cubicBezTo>
                    <a:pt x="7548" y="30446"/>
                    <a:pt x="7650" y="29273"/>
                    <a:pt x="7752" y="28049"/>
                  </a:cubicBezTo>
                  <a:cubicBezTo>
                    <a:pt x="7803" y="27692"/>
                    <a:pt x="7854" y="27284"/>
                    <a:pt x="7854" y="26927"/>
                  </a:cubicBezTo>
                  <a:cubicBezTo>
                    <a:pt x="7905" y="26519"/>
                    <a:pt x="7956" y="26060"/>
                    <a:pt x="8007" y="25703"/>
                  </a:cubicBezTo>
                  <a:cubicBezTo>
                    <a:pt x="8007" y="25499"/>
                    <a:pt x="8007" y="25346"/>
                    <a:pt x="8058" y="25193"/>
                  </a:cubicBezTo>
                  <a:cubicBezTo>
                    <a:pt x="8058" y="25040"/>
                    <a:pt x="8109" y="24938"/>
                    <a:pt x="8109" y="24836"/>
                  </a:cubicBezTo>
                  <a:cubicBezTo>
                    <a:pt x="8109" y="24785"/>
                    <a:pt x="8109" y="24734"/>
                    <a:pt x="8109" y="24734"/>
                  </a:cubicBezTo>
                  <a:cubicBezTo>
                    <a:pt x="8058" y="24632"/>
                    <a:pt x="8058" y="24581"/>
                    <a:pt x="8109" y="24479"/>
                  </a:cubicBezTo>
                  <a:cubicBezTo>
                    <a:pt x="8109" y="24326"/>
                    <a:pt x="8109" y="24224"/>
                    <a:pt x="8160" y="24071"/>
                  </a:cubicBezTo>
                  <a:cubicBezTo>
                    <a:pt x="8160" y="23969"/>
                    <a:pt x="8160" y="23816"/>
                    <a:pt x="8211" y="23663"/>
                  </a:cubicBezTo>
                  <a:cubicBezTo>
                    <a:pt x="8211" y="23561"/>
                    <a:pt x="8211" y="23459"/>
                    <a:pt x="8262" y="23306"/>
                  </a:cubicBezTo>
                  <a:lnTo>
                    <a:pt x="8262" y="23102"/>
                  </a:lnTo>
                  <a:cubicBezTo>
                    <a:pt x="8262" y="23051"/>
                    <a:pt x="8262" y="23000"/>
                    <a:pt x="8313" y="22949"/>
                  </a:cubicBezTo>
                  <a:cubicBezTo>
                    <a:pt x="8313" y="22847"/>
                    <a:pt x="8313" y="22745"/>
                    <a:pt x="8364" y="22643"/>
                  </a:cubicBezTo>
                  <a:cubicBezTo>
                    <a:pt x="8364" y="22388"/>
                    <a:pt x="8415" y="22184"/>
                    <a:pt x="8466" y="21980"/>
                  </a:cubicBezTo>
                  <a:cubicBezTo>
                    <a:pt x="8517" y="21827"/>
                    <a:pt x="8568" y="21623"/>
                    <a:pt x="8619" y="21470"/>
                  </a:cubicBezTo>
                  <a:lnTo>
                    <a:pt x="8670" y="21215"/>
                  </a:lnTo>
                  <a:cubicBezTo>
                    <a:pt x="8670" y="21113"/>
                    <a:pt x="8721" y="20960"/>
                    <a:pt x="8721" y="20858"/>
                  </a:cubicBezTo>
                  <a:cubicBezTo>
                    <a:pt x="8772" y="20552"/>
                    <a:pt x="8874" y="20195"/>
                    <a:pt x="8925" y="19838"/>
                  </a:cubicBezTo>
                  <a:cubicBezTo>
                    <a:pt x="8976" y="19583"/>
                    <a:pt x="9027" y="19328"/>
                    <a:pt x="9078" y="19073"/>
                  </a:cubicBezTo>
                  <a:cubicBezTo>
                    <a:pt x="9129" y="18818"/>
                    <a:pt x="9129" y="18716"/>
                    <a:pt x="9180" y="18512"/>
                  </a:cubicBezTo>
                  <a:cubicBezTo>
                    <a:pt x="9180" y="18308"/>
                    <a:pt x="9282" y="18002"/>
                    <a:pt x="9333" y="17798"/>
                  </a:cubicBezTo>
                  <a:cubicBezTo>
                    <a:pt x="9333" y="17645"/>
                    <a:pt x="9333" y="17543"/>
                    <a:pt x="9384" y="17390"/>
                  </a:cubicBezTo>
                  <a:cubicBezTo>
                    <a:pt x="9384" y="17288"/>
                    <a:pt x="9384" y="17237"/>
                    <a:pt x="9435" y="17135"/>
                  </a:cubicBezTo>
                  <a:cubicBezTo>
                    <a:pt x="9486" y="16982"/>
                    <a:pt x="9486" y="16829"/>
                    <a:pt x="9486" y="16727"/>
                  </a:cubicBezTo>
                  <a:cubicBezTo>
                    <a:pt x="9537" y="16574"/>
                    <a:pt x="9588" y="16268"/>
                    <a:pt x="9639" y="16064"/>
                  </a:cubicBezTo>
                  <a:cubicBezTo>
                    <a:pt x="9639" y="16013"/>
                    <a:pt x="9639" y="15962"/>
                    <a:pt x="9639" y="15911"/>
                  </a:cubicBezTo>
                  <a:cubicBezTo>
                    <a:pt x="9639" y="15758"/>
                    <a:pt x="9690" y="15707"/>
                    <a:pt x="9741" y="15605"/>
                  </a:cubicBezTo>
                  <a:cubicBezTo>
                    <a:pt x="9741" y="15503"/>
                    <a:pt x="9741" y="15401"/>
                    <a:pt x="9792" y="15350"/>
                  </a:cubicBezTo>
                  <a:cubicBezTo>
                    <a:pt x="9792" y="15146"/>
                    <a:pt x="9843" y="14993"/>
                    <a:pt x="9894" y="14840"/>
                  </a:cubicBezTo>
                  <a:cubicBezTo>
                    <a:pt x="9945" y="14534"/>
                    <a:pt x="9996" y="14279"/>
                    <a:pt x="10098" y="14024"/>
                  </a:cubicBezTo>
                  <a:cubicBezTo>
                    <a:pt x="10251" y="13514"/>
                    <a:pt x="10353" y="13004"/>
                    <a:pt x="10455" y="12596"/>
                  </a:cubicBezTo>
                  <a:cubicBezTo>
                    <a:pt x="10506" y="12392"/>
                    <a:pt x="10557" y="12188"/>
                    <a:pt x="10659" y="11984"/>
                  </a:cubicBezTo>
                  <a:cubicBezTo>
                    <a:pt x="10710" y="11780"/>
                    <a:pt x="10710" y="11678"/>
                    <a:pt x="10761" y="11577"/>
                  </a:cubicBezTo>
                  <a:cubicBezTo>
                    <a:pt x="10812" y="11424"/>
                    <a:pt x="10812" y="11322"/>
                    <a:pt x="10863" y="11220"/>
                  </a:cubicBezTo>
                  <a:lnTo>
                    <a:pt x="10863" y="11169"/>
                  </a:lnTo>
                  <a:cubicBezTo>
                    <a:pt x="10863" y="11016"/>
                    <a:pt x="10914" y="10812"/>
                    <a:pt x="10965" y="10659"/>
                  </a:cubicBezTo>
                  <a:cubicBezTo>
                    <a:pt x="11016" y="10608"/>
                    <a:pt x="11016" y="10506"/>
                    <a:pt x="11016" y="10455"/>
                  </a:cubicBezTo>
                  <a:cubicBezTo>
                    <a:pt x="11220" y="9792"/>
                    <a:pt x="11373" y="9231"/>
                    <a:pt x="11475" y="8823"/>
                  </a:cubicBezTo>
                  <a:cubicBezTo>
                    <a:pt x="11577" y="8364"/>
                    <a:pt x="11679" y="8007"/>
                    <a:pt x="11781" y="7548"/>
                  </a:cubicBezTo>
                  <a:cubicBezTo>
                    <a:pt x="11832" y="7395"/>
                    <a:pt x="11883" y="7293"/>
                    <a:pt x="11934" y="7140"/>
                  </a:cubicBezTo>
                  <a:cubicBezTo>
                    <a:pt x="11934" y="7038"/>
                    <a:pt x="11934" y="7038"/>
                    <a:pt x="11985" y="6936"/>
                  </a:cubicBezTo>
                  <a:cubicBezTo>
                    <a:pt x="11985" y="6885"/>
                    <a:pt x="11985" y="6834"/>
                    <a:pt x="12036" y="6732"/>
                  </a:cubicBezTo>
                  <a:cubicBezTo>
                    <a:pt x="12036" y="6681"/>
                    <a:pt x="12087" y="6579"/>
                    <a:pt x="12138" y="6477"/>
                  </a:cubicBezTo>
                  <a:cubicBezTo>
                    <a:pt x="12189" y="6273"/>
                    <a:pt x="12240" y="6120"/>
                    <a:pt x="12342" y="5967"/>
                  </a:cubicBezTo>
                  <a:cubicBezTo>
                    <a:pt x="12342" y="5865"/>
                    <a:pt x="12393" y="5763"/>
                    <a:pt x="12444" y="5712"/>
                  </a:cubicBezTo>
                  <a:cubicBezTo>
                    <a:pt x="12444" y="5661"/>
                    <a:pt x="12444" y="5610"/>
                    <a:pt x="12495" y="5559"/>
                  </a:cubicBezTo>
                  <a:cubicBezTo>
                    <a:pt x="12546" y="5457"/>
                    <a:pt x="12597" y="5355"/>
                    <a:pt x="12648" y="5253"/>
                  </a:cubicBezTo>
                  <a:cubicBezTo>
                    <a:pt x="12699" y="5253"/>
                    <a:pt x="12699" y="5202"/>
                    <a:pt x="12749" y="5151"/>
                  </a:cubicBezTo>
                  <a:cubicBezTo>
                    <a:pt x="12800" y="5100"/>
                    <a:pt x="12851" y="4998"/>
                    <a:pt x="12902" y="4896"/>
                  </a:cubicBezTo>
                  <a:cubicBezTo>
                    <a:pt x="12953" y="4896"/>
                    <a:pt x="13004" y="4845"/>
                    <a:pt x="13004" y="4794"/>
                  </a:cubicBezTo>
                  <a:lnTo>
                    <a:pt x="13157" y="4692"/>
                  </a:lnTo>
                  <a:lnTo>
                    <a:pt x="13310" y="4539"/>
                  </a:lnTo>
                  <a:cubicBezTo>
                    <a:pt x="13616" y="4233"/>
                    <a:pt x="14024" y="3927"/>
                    <a:pt x="14432" y="3723"/>
                  </a:cubicBezTo>
                  <a:cubicBezTo>
                    <a:pt x="14483" y="3723"/>
                    <a:pt x="14585" y="3672"/>
                    <a:pt x="14636" y="3672"/>
                  </a:cubicBezTo>
                  <a:close/>
                  <a:moveTo>
                    <a:pt x="16064" y="0"/>
                  </a:moveTo>
                  <a:cubicBezTo>
                    <a:pt x="15962" y="0"/>
                    <a:pt x="15911" y="51"/>
                    <a:pt x="15809" y="51"/>
                  </a:cubicBezTo>
                  <a:cubicBezTo>
                    <a:pt x="15707" y="51"/>
                    <a:pt x="15401" y="102"/>
                    <a:pt x="15248" y="153"/>
                  </a:cubicBezTo>
                  <a:lnTo>
                    <a:pt x="15044" y="204"/>
                  </a:lnTo>
                  <a:lnTo>
                    <a:pt x="14993" y="204"/>
                  </a:lnTo>
                  <a:cubicBezTo>
                    <a:pt x="14891" y="255"/>
                    <a:pt x="14840" y="255"/>
                    <a:pt x="14789" y="255"/>
                  </a:cubicBezTo>
                  <a:cubicBezTo>
                    <a:pt x="14687" y="306"/>
                    <a:pt x="14636" y="306"/>
                    <a:pt x="14534" y="357"/>
                  </a:cubicBezTo>
                  <a:lnTo>
                    <a:pt x="14330" y="408"/>
                  </a:lnTo>
                  <a:lnTo>
                    <a:pt x="13922" y="561"/>
                  </a:lnTo>
                  <a:cubicBezTo>
                    <a:pt x="13897" y="586"/>
                    <a:pt x="13884" y="599"/>
                    <a:pt x="13878" y="599"/>
                  </a:cubicBezTo>
                  <a:cubicBezTo>
                    <a:pt x="13871" y="599"/>
                    <a:pt x="13871" y="586"/>
                    <a:pt x="13871" y="561"/>
                  </a:cubicBezTo>
                  <a:cubicBezTo>
                    <a:pt x="13718" y="663"/>
                    <a:pt x="13565" y="714"/>
                    <a:pt x="13463" y="765"/>
                  </a:cubicBezTo>
                  <a:lnTo>
                    <a:pt x="13412" y="765"/>
                  </a:lnTo>
                  <a:cubicBezTo>
                    <a:pt x="13361" y="816"/>
                    <a:pt x="13259" y="816"/>
                    <a:pt x="13208" y="867"/>
                  </a:cubicBezTo>
                  <a:cubicBezTo>
                    <a:pt x="13004" y="969"/>
                    <a:pt x="12851" y="1071"/>
                    <a:pt x="12699" y="1122"/>
                  </a:cubicBezTo>
                  <a:cubicBezTo>
                    <a:pt x="12546" y="1224"/>
                    <a:pt x="12393" y="1326"/>
                    <a:pt x="12240" y="1479"/>
                  </a:cubicBezTo>
                  <a:lnTo>
                    <a:pt x="11985" y="1632"/>
                  </a:lnTo>
                  <a:lnTo>
                    <a:pt x="11832" y="1734"/>
                  </a:lnTo>
                  <a:cubicBezTo>
                    <a:pt x="11475" y="2040"/>
                    <a:pt x="11169" y="2346"/>
                    <a:pt x="10863" y="2652"/>
                  </a:cubicBezTo>
                  <a:lnTo>
                    <a:pt x="10404" y="3213"/>
                  </a:lnTo>
                  <a:cubicBezTo>
                    <a:pt x="10047" y="3621"/>
                    <a:pt x="9741" y="4029"/>
                    <a:pt x="9435" y="4488"/>
                  </a:cubicBezTo>
                  <a:cubicBezTo>
                    <a:pt x="9129" y="4947"/>
                    <a:pt x="8772" y="5406"/>
                    <a:pt x="8568" y="5916"/>
                  </a:cubicBezTo>
                  <a:cubicBezTo>
                    <a:pt x="7497" y="7854"/>
                    <a:pt x="6681" y="9945"/>
                    <a:pt x="6120" y="12035"/>
                  </a:cubicBezTo>
                  <a:cubicBezTo>
                    <a:pt x="6069" y="12290"/>
                    <a:pt x="5967" y="12647"/>
                    <a:pt x="5916" y="13055"/>
                  </a:cubicBezTo>
                  <a:cubicBezTo>
                    <a:pt x="5610" y="14330"/>
                    <a:pt x="5253" y="16472"/>
                    <a:pt x="4896" y="18614"/>
                  </a:cubicBezTo>
                  <a:cubicBezTo>
                    <a:pt x="4641" y="20195"/>
                    <a:pt x="4386" y="21776"/>
                    <a:pt x="4182" y="23102"/>
                  </a:cubicBezTo>
                  <a:cubicBezTo>
                    <a:pt x="3978" y="24224"/>
                    <a:pt x="3825" y="25142"/>
                    <a:pt x="3774" y="25754"/>
                  </a:cubicBezTo>
                  <a:cubicBezTo>
                    <a:pt x="3672" y="26621"/>
                    <a:pt x="3570" y="27437"/>
                    <a:pt x="3519" y="28100"/>
                  </a:cubicBezTo>
                  <a:lnTo>
                    <a:pt x="3519" y="28763"/>
                  </a:lnTo>
                  <a:cubicBezTo>
                    <a:pt x="3519" y="29375"/>
                    <a:pt x="3468" y="30038"/>
                    <a:pt x="3468" y="30599"/>
                  </a:cubicBezTo>
                  <a:lnTo>
                    <a:pt x="3468" y="31160"/>
                  </a:lnTo>
                  <a:lnTo>
                    <a:pt x="3111" y="31160"/>
                  </a:lnTo>
                  <a:cubicBezTo>
                    <a:pt x="1836" y="31160"/>
                    <a:pt x="663" y="31211"/>
                    <a:pt x="663" y="31211"/>
                  </a:cubicBezTo>
                  <a:cubicBezTo>
                    <a:pt x="663" y="31517"/>
                    <a:pt x="714" y="31670"/>
                    <a:pt x="714" y="31976"/>
                  </a:cubicBezTo>
                  <a:cubicBezTo>
                    <a:pt x="765" y="32231"/>
                    <a:pt x="765" y="32435"/>
                    <a:pt x="816" y="32741"/>
                  </a:cubicBezTo>
                  <a:lnTo>
                    <a:pt x="867" y="33302"/>
                  </a:lnTo>
                  <a:cubicBezTo>
                    <a:pt x="867" y="33302"/>
                    <a:pt x="867" y="33353"/>
                    <a:pt x="867" y="33353"/>
                  </a:cubicBezTo>
                  <a:lnTo>
                    <a:pt x="867" y="34169"/>
                  </a:lnTo>
                  <a:cubicBezTo>
                    <a:pt x="867" y="35392"/>
                    <a:pt x="918" y="37687"/>
                    <a:pt x="867" y="38197"/>
                  </a:cubicBezTo>
                  <a:lnTo>
                    <a:pt x="867" y="40033"/>
                  </a:lnTo>
                  <a:lnTo>
                    <a:pt x="867" y="40492"/>
                  </a:lnTo>
                  <a:cubicBezTo>
                    <a:pt x="867" y="41818"/>
                    <a:pt x="918" y="45133"/>
                    <a:pt x="1020" y="46612"/>
                  </a:cubicBezTo>
                  <a:lnTo>
                    <a:pt x="1020" y="47071"/>
                  </a:lnTo>
                  <a:cubicBezTo>
                    <a:pt x="1122" y="50692"/>
                    <a:pt x="1020" y="57373"/>
                    <a:pt x="1122" y="58087"/>
                  </a:cubicBezTo>
                  <a:cubicBezTo>
                    <a:pt x="1224" y="58596"/>
                    <a:pt x="1122" y="60891"/>
                    <a:pt x="1071" y="62676"/>
                  </a:cubicBezTo>
                  <a:cubicBezTo>
                    <a:pt x="1020" y="63594"/>
                    <a:pt x="1020" y="64308"/>
                    <a:pt x="969" y="64563"/>
                  </a:cubicBezTo>
                  <a:cubicBezTo>
                    <a:pt x="969" y="64818"/>
                    <a:pt x="969" y="65124"/>
                    <a:pt x="918" y="65532"/>
                  </a:cubicBezTo>
                  <a:cubicBezTo>
                    <a:pt x="816" y="66654"/>
                    <a:pt x="612" y="68286"/>
                    <a:pt x="612" y="68286"/>
                  </a:cubicBezTo>
                  <a:cubicBezTo>
                    <a:pt x="561" y="68541"/>
                    <a:pt x="510" y="68796"/>
                    <a:pt x="408" y="69000"/>
                  </a:cubicBezTo>
                  <a:cubicBezTo>
                    <a:pt x="408" y="69102"/>
                    <a:pt x="357" y="69153"/>
                    <a:pt x="306" y="69204"/>
                  </a:cubicBezTo>
                  <a:cubicBezTo>
                    <a:pt x="204" y="69306"/>
                    <a:pt x="102" y="69408"/>
                    <a:pt x="102" y="69510"/>
                  </a:cubicBezTo>
                  <a:cubicBezTo>
                    <a:pt x="0" y="69714"/>
                    <a:pt x="0" y="69969"/>
                    <a:pt x="51" y="70173"/>
                  </a:cubicBezTo>
                  <a:cubicBezTo>
                    <a:pt x="0" y="70377"/>
                    <a:pt x="102" y="70530"/>
                    <a:pt x="255" y="70632"/>
                  </a:cubicBezTo>
                  <a:cubicBezTo>
                    <a:pt x="255" y="70632"/>
                    <a:pt x="255" y="70683"/>
                    <a:pt x="306" y="70683"/>
                  </a:cubicBezTo>
                  <a:cubicBezTo>
                    <a:pt x="496" y="70725"/>
                    <a:pt x="695" y="70750"/>
                    <a:pt x="895" y="70750"/>
                  </a:cubicBezTo>
                  <a:cubicBezTo>
                    <a:pt x="1179" y="70750"/>
                    <a:pt x="1465" y="70700"/>
                    <a:pt x="1734" y="70581"/>
                  </a:cubicBezTo>
                  <a:lnTo>
                    <a:pt x="1887" y="70581"/>
                  </a:lnTo>
                  <a:cubicBezTo>
                    <a:pt x="2142" y="70581"/>
                    <a:pt x="2397" y="70530"/>
                    <a:pt x="2652" y="70479"/>
                  </a:cubicBezTo>
                  <a:cubicBezTo>
                    <a:pt x="3301" y="70443"/>
                    <a:pt x="3950" y="70407"/>
                    <a:pt x="4617" y="70407"/>
                  </a:cubicBezTo>
                  <a:cubicBezTo>
                    <a:pt x="4894" y="70407"/>
                    <a:pt x="5173" y="70413"/>
                    <a:pt x="5457" y="70428"/>
                  </a:cubicBezTo>
                  <a:cubicBezTo>
                    <a:pt x="5559" y="70428"/>
                    <a:pt x="6069" y="70428"/>
                    <a:pt x="6783" y="70479"/>
                  </a:cubicBezTo>
                  <a:cubicBezTo>
                    <a:pt x="8081" y="70515"/>
                    <a:pt x="9456" y="70551"/>
                    <a:pt x="11123" y="70551"/>
                  </a:cubicBezTo>
                  <a:cubicBezTo>
                    <a:pt x="11814" y="70551"/>
                    <a:pt x="12555" y="70545"/>
                    <a:pt x="13361" y="70530"/>
                  </a:cubicBezTo>
                  <a:cubicBezTo>
                    <a:pt x="15044" y="70479"/>
                    <a:pt x="20450" y="70377"/>
                    <a:pt x="21623" y="70275"/>
                  </a:cubicBezTo>
                  <a:cubicBezTo>
                    <a:pt x="23051" y="70122"/>
                    <a:pt x="26009" y="70020"/>
                    <a:pt x="27029" y="69969"/>
                  </a:cubicBezTo>
                  <a:cubicBezTo>
                    <a:pt x="28763" y="69969"/>
                    <a:pt x="30497" y="70071"/>
                    <a:pt x="32231" y="70275"/>
                  </a:cubicBezTo>
                  <a:lnTo>
                    <a:pt x="32333" y="70275"/>
                  </a:lnTo>
                  <a:cubicBezTo>
                    <a:pt x="32359" y="70280"/>
                    <a:pt x="32386" y="70283"/>
                    <a:pt x="32413" y="70283"/>
                  </a:cubicBezTo>
                  <a:cubicBezTo>
                    <a:pt x="32649" y="70283"/>
                    <a:pt x="32904" y="70090"/>
                    <a:pt x="32996" y="69816"/>
                  </a:cubicBezTo>
                  <a:cubicBezTo>
                    <a:pt x="32996" y="69663"/>
                    <a:pt x="32996" y="69561"/>
                    <a:pt x="32996" y="69408"/>
                  </a:cubicBezTo>
                  <a:cubicBezTo>
                    <a:pt x="32996" y="69357"/>
                    <a:pt x="32996" y="69357"/>
                    <a:pt x="32945" y="69306"/>
                  </a:cubicBezTo>
                  <a:cubicBezTo>
                    <a:pt x="32945" y="69204"/>
                    <a:pt x="32894" y="69153"/>
                    <a:pt x="32894" y="69102"/>
                  </a:cubicBezTo>
                  <a:cubicBezTo>
                    <a:pt x="32588" y="68694"/>
                    <a:pt x="32384" y="68184"/>
                    <a:pt x="32282" y="67725"/>
                  </a:cubicBezTo>
                  <a:cubicBezTo>
                    <a:pt x="32231" y="67164"/>
                    <a:pt x="32027" y="66603"/>
                    <a:pt x="31772" y="66144"/>
                  </a:cubicBezTo>
                  <a:cubicBezTo>
                    <a:pt x="31721" y="66042"/>
                    <a:pt x="31721" y="65991"/>
                    <a:pt x="31670" y="65889"/>
                  </a:cubicBezTo>
                  <a:cubicBezTo>
                    <a:pt x="31517" y="65481"/>
                    <a:pt x="31466" y="65022"/>
                    <a:pt x="31517" y="64614"/>
                  </a:cubicBezTo>
                  <a:cubicBezTo>
                    <a:pt x="31568" y="64359"/>
                    <a:pt x="31619" y="64104"/>
                    <a:pt x="31721" y="63849"/>
                  </a:cubicBezTo>
                  <a:cubicBezTo>
                    <a:pt x="31874" y="63135"/>
                    <a:pt x="31874" y="62370"/>
                    <a:pt x="31721" y="61707"/>
                  </a:cubicBezTo>
                  <a:cubicBezTo>
                    <a:pt x="31568" y="61044"/>
                    <a:pt x="31619" y="60381"/>
                    <a:pt x="31772" y="59718"/>
                  </a:cubicBezTo>
                  <a:cubicBezTo>
                    <a:pt x="31772" y="59565"/>
                    <a:pt x="31772" y="59361"/>
                    <a:pt x="31772" y="59208"/>
                  </a:cubicBezTo>
                  <a:cubicBezTo>
                    <a:pt x="31772" y="57424"/>
                    <a:pt x="31466" y="50080"/>
                    <a:pt x="31415" y="44164"/>
                  </a:cubicBezTo>
                  <a:lnTo>
                    <a:pt x="31415" y="40339"/>
                  </a:lnTo>
                  <a:cubicBezTo>
                    <a:pt x="31415" y="37534"/>
                    <a:pt x="31466" y="34118"/>
                    <a:pt x="31466" y="33404"/>
                  </a:cubicBezTo>
                  <a:lnTo>
                    <a:pt x="31466" y="33302"/>
                  </a:lnTo>
                  <a:cubicBezTo>
                    <a:pt x="31517" y="33047"/>
                    <a:pt x="31517" y="32843"/>
                    <a:pt x="31517" y="32588"/>
                  </a:cubicBezTo>
                  <a:cubicBezTo>
                    <a:pt x="31517" y="32486"/>
                    <a:pt x="31517" y="32384"/>
                    <a:pt x="31517" y="32231"/>
                  </a:cubicBezTo>
                  <a:lnTo>
                    <a:pt x="31517" y="32078"/>
                  </a:lnTo>
                  <a:cubicBezTo>
                    <a:pt x="31517" y="31721"/>
                    <a:pt x="31568" y="31262"/>
                    <a:pt x="31568" y="31262"/>
                  </a:cubicBezTo>
                  <a:cubicBezTo>
                    <a:pt x="31109" y="31109"/>
                    <a:pt x="30650" y="31109"/>
                    <a:pt x="30242" y="31109"/>
                  </a:cubicBezTo>
                  <a:lnTo>
                    <a:pt x="28406" y="31109"/>
                  </a:lnTo>
                  <a:cubicBezTo>
                    <a:pt x="28355" y="30752"/>
                    <a:pt x="28355" y="30344"/>
                    <a:pt x="28304" y="29885"/>
                  </a:cubicBezTo>
                  <a:cubicBezTo>
                    <a:pt x="28304" y="29783"/>
                    <a:pt x="28304" y="29630"/>
                    <a:pt x="28253" y="29426"/>
                  </a:cubicBezTo>
                  <a:cubicBezTo>
                    <a:pt x="28151" y="28355"/>
                    <a:pt x="28049" y="27131"/>
                    <a:pt x="27947" y="26111"/>
                  </a:cubicBezTo>
                  <a:cubicBezTo>
                    <a:pt x="27947" y="25856"/>
                    <a:pt x="27896" y="25601"/>
                    <a:pt x="27896" y="25397"/>
                  </a:cubicBezTo>
                  <a:cubicBezTo>
                    <a:pt x="27845" y="24938"/>
                    <a:pt x="27794" y="24479"/>
                    <a:pt x="27743" y="24122"/>
                  </a:cubicBezTo>
                  <a:cubicBezTo>
                    <a:pt x="27743" y="23867"/>
                    <a:pt x="27743" y="23663"/>
                    <a:pt x="27692" y="23510"/>
                  </a:cubicBezTo>
                  <a:cubicBezTo>
                    <a:pt x="27692" y="23357"/>
                    <a:pt x="27692" y="23357"/>
                    <a:pt x="27692" y="23255"/>
                  </a:cubicBezTo>
                  <a:lnTo>
                    <a:pt x="27692" y="22898"/>
                  </a:lnTo>
                  <a:cubicBezTo>
                    <a:pt x="27692" y="22541"/>
                    <a:pt x="27641" y="22184"/>
                    <a:pt x="27590" y="21725"/>
                  </a:cubicBezTo>
                  <a:cubicBezTo>
                    <a:pt x="27590" y="21419"/>
                    <a:pt x="27539" y="21062"/>
                    <a:pt x="27539" y="20705"/>
                  </a:cubicBezTo>
                  <a:cubicBezTo>
                    <a:pt x="27437" y="19889"/>
                    <a:pt x="27335" y="18920"/>
                    <a:pt x="27233" y="17900"/>
                  </a:cubicBezTo>
                  <a:cubicBezTo>
                    <a:pt x="27182" y="16931"/>
                    <a:pt x="27080" y="16013"/>
                    <a:pt x="26978" y="15095"/>
                  </a:cubicBezTo>
                  <a:cubicBezTo>
                    <a:pt x="26876" y="13514"/>
                    <a:pt x="26774" y="12086"/>
                    <a:pt x="26723" y="11169"/>
                  </a:cubicBezTo>
                  <a:lnTo>
                    <a:pt x="26723" y="10812"/>
                  </a:lnTo>
                  <a:cubicBezTo>
                    <a:pt x="26723" y="10455"/>
                    <a:pt x="26672" y="10149"/>
                    <a:pt x="26621" y="9792"/>
                  </a:cubicBezTo>
                  <a:cubicBezTo>
                    <a:pt x="26621" y="9282"/>
                    <a:pt x="26570" y="8823"/>
                    <a:pt x="26519" y="8313"/>
                  </a:cubicBezTo>
                  <a:cubicBezTo>
                    <a:pt x="26468" y="7854"/>
                    <a:pt x="26417" y="7548"/>
                    <a:pt x="26366" y="7140"/>
                  </a:cubicBezTo>
                  <a:cubicBezTo>
                    <a:pt x="26366" y="6936"/>
                    <a:pt x="26315" y="6732"/>
                    <a:pt x="26264" y="6579"/>
                  </a:cubicBezTo>
                  <a:cubicBezTo>
                    <a:pt x="26213" y="6069"/>
                    <a:pt x="26111" y="5559"/>
                    <a:pt x="25907" y="5049"/>
                  </a:cubicBezTo>
                  <a:cubicBezTo>
                    <a:pt x="25907" y="4947"/>
                    <a:pt x="25856" y="4845"/>
                    <a:pt x="25856" y="4743"/>
                  </a:cubicBezTo>
                  <a:lnTo>
                    <a:pt x="25805" y="4641"/>
                  </a:lnTo>
                  <a:lnTo>
                    <a:pt x="25805" y="4590"/>
                  </a:lnTo>
                  <a:cubicBezTo>
                    <a:pt x="25805" y="4590"/>
                    <a:pt x="25754" y="4539"/>
                    <a:pt x="25754" y="4539"/>
                  </a:cubicBezTo>
                  <a:cubicBezTo>
                    <a:pt x="25295" y="3876"/>
                    <a:pt x="24683" y="3315"/>
                    <a:pt x="24020" y="2958"/>
                  </a:cubicBezTo>
                  <a:cubicBezTo>
                    <a:pt x="23867" y="2856"/>
                    <a:pt x="23765" y="2754"/>
                    <a:pt x="23663" y="2652"/>
                  </a:cubicBezTo>
                  <a:cubicBezTo>
                    <a:pt x="23204" y="2295"/>
                    <a:pt x="22745" y="1938"/>
                    <a:pt x="22235" y="1632"/>
                  </a:cubicBezTo>
                  <a:cubicBezTo>
                    <a:pt x="21368" y="1020"/>
                    <a:pt x="20450" y="612"/>
                    <a:pt x="19430" y="357"/>
                  </a:cubicBezTo>
                  <a:cubicBezTo>
                    <a:pt x="18563" y="102"/>
                    <a:pt x="17594" y="0"/>
                    <a:pt x="16676" y="0"/>
                  </a:cubicBezTo>
                  <a:close/>
                </a:path>
              </a:pathLst>
            </a:custGeom>
            <a:no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82" name="Google Shape;2182;p15"/>
            <p:cNvPicPr preferRelativeResize="0"/>
            <p:nvPr/>
          </p:nvPicPr>
          <p:blipFill rotWithShape="1">
            <a:blip r:embed="rId3">
              <a:alphaModFix/>
            </a:blip>
            <a:srcRect b="0" l="23377" r="23371" t="0"/>
            <a:stretch/>
          </p:blipFill>
          <p:spPr>
            <a:xfrm>
              <a:off x="5395150" y="1356167"/>
              <a:ext cx="1648165" cy="3095138"/>
            </a:xfrm>
            <a:prstGeom prst="rect">
              <a:avLst/>
            </a:prstGeom>
            <a:noFill/>
            <a:ln>
              <a:noFill/>
            </a:ln>
          </p:spPr>
        </p:pic>
      </p:grpSp>
      <p:grpSp>
        <p:nvGrpSpPr>
          <p:cNvPr id="2183" name="Google Shape;2183;p15"/>
          <p:cNvGrpSpPr/>
          <p:nvPr/>
        </p:nvGrpSpPr>
        <p:grpSpPr>
          <a:xfrm rot="-822723">
            <a:off x="474179" y="2182326"/>
            <a:ext cx="1658128" cy="1749259"/>
            <a:chOff x="647308" y="-65378"/>
            <a:chExt cx="2302558" cy="2429107"/>
          </a:xfrm>
        </p:grpSpPr>
        <p:sp>
          <p:nvSpPr>
            <p:cNvPr id="2184" name="Google Shape;2184;p15"/>
            <p:cNvSpPr/>
            <p:nvPr/>
          </p:nvSpPr>
          <p:spPr>
            <a:xfrm rot="1519423">
              <a:off x="985782" y="274343"/>
              <a:ext cx="1598294" cy="1790848"/>
            </a:xfrm>
            <a:custGeom>
              <a:rect b="b" l="l" r="r" t="t"/>
              <a:pathLst>
                <a:path extrusionOk="0" h="47600" w="42482">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85" name="Google Shape;2185;p15"/>
            <p:cNvPicPr preferRelativeResize="0"/>
            <p:nvPr/>
          </p:nvPicPr>
          <p:blipFill rotWithShape="1">
            <a:blip r:embed="rId4">
              <a:alphaModFix/>
            </a:blip>
            <a:srcRect b="8517" l="14624" r="18805" t="0"/>
            <a:stretch/>
          </p:blipFill>
          <p:spPr>
            <a:xfrm rot="1519324">
              <a:off x="976696" y="194414"/>
              <a:ext cx="1643782" cy="1909523"/>
            </a:xfrm>
            <a:prstGeom prst="rect">
              <a:avLst/>
            </a:prstGeom>
            <a:noFill/>
            <a:ln>
              <a:noFill/>
            </a:ln>
          </p:spPr>
        </p:pic>
      </p:grpSp>
      <p:sp>
        <p:nvSpPr>
          <p:cNvPr id="2186" name="Google Shape;2186;p15"/>
          <p:cNvSpPr txBox="1"/>
          <p:nvPr/>
        </p:nvSpPr>
        <p:spPr>
          <a:xfrm>
            <a:off x="2323370" y="2874478"/>
            <a:ext cx="5323200" cy="68296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Nunito"/>
                <a:ea typeface="Nunito"/>
                <a:cs typeface="Nunito"/>
                <a:sym typeface="Nunito"/>
              </a:rPr>
              <a:t>Architecture Diagrams</a:t>
            </a: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cxnSp>
        <p:nvCxnSpPr>
          <p:cNvPr id="2002" name="Google Shape;2002;p2"/>
          <p:cNvCxnSpPr>
            <a:stCxn id="2003" idx="3"/>
          </p:cNvCxnSpPr>
          <p:nvPr/>
        </p:nvCxnSpPr>
        <p:spPr>
          <a:xfrm>
            <a:off x="2104850" y="2091850"/>
            <a:ext cx="7081500" cy="11400"/>
          </a:xfrm>
          <a:prstGeom prst="straightConnector1">
            <a:avLst/>
          </a:prstGeom>
          <a:noFill/>
          <a:ln cap="flat" cmpd="sng" w="19050">
            <a:solidFill>
              <a:schemeClr val="dk1"/>
            </a:solidFill>
            <a:prstDash val="solid"/>
            <a:round/>
            <a:headEnd len="sm" w="sm" type="none"/>
            <a:tailEnd len="sm" w="sm" type="none"/>
          </a:ln>
        </p:spPr>
      </p:cxnSp>
      <p:sp>
        <p:nvSpPr>
          <p:cNvPr id="2004" name="Google Shape;2004;p2"/>
          <p:cNvSpPr/>
          <p:nvPr/>
        </p:nvSpPr>
        <p:spPr>
          <a:xfrm>
            <a:off x="5347625" y="1661875"/>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2"/>
          <p:cNvSpPr/>
          <p:nvPr/>
        </p:nvSpPr>
        <p:spPr>
          <a:xfrm>
            <a:off x="1358600" y="170965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2"/>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AGENDA</a:t>
            </a:r>
            <a:endParaRPr/>
          </a:p>
        </p:txBody>
      </p:sp>
      <p:sp>
        <p:nvSpPr>
          <p:cNvPr id="2007" name="Google Shape;2007;p2"/>
          <p:cNvSpPr txBox="1"/>
          <p:nvPr/>
        </p:nvSpPr>
        <p:spPr>
          <a:xfrm>
            <a:off x="257681" y="3029550"/>
            <a:ext cx="28989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1"/>
                </a:solidFill>
                <a:latin typeface="Nunito"/>
                <a:ea typeface="Nunito"/>
                <a:cs typeface="Nunito"/>
                <a:sym typeface="Nunito"/>
              </a:rPr>
              <a:t>Improvements made  from Professor Feedback</a:t>
            </a:r>
            <a:endParaRPr/>
          </a:p>
        </p:txBody>
      </p:sp>
      <p:sp>
        <p:nvSpPr>
          <p:cNvPr id="2008" name="Google Shape;2008;p2"/>
          <p:cNvSpPr txBox="1"/>
          <p:nvPr/>
        </p:nvSpPr>
        <p:spPr>
          <a:xfrm>
            <a:off x="4876313" y="3111352"/>
            <a:ext cx="1707000" cy="66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1"/>
                </a:solidFill>
                <a:latin typeface="Nunito"/>
                <a:ea typeface="Nunito"/>
                <a:cs typeface="Nunito"/>
                <a:sym typeface="Nunito"/>
              </a:rPr>
              <a:t>Problem  Statement</a:t>
            </a:r>
            <a:endParaRPr/>
          </a:p>
        </p:txBody>
      </p:sp>
      <p:sp>
        <p:nvSpPr>
          <p:cNvPr id="2009" name="Google Shape;2009;p2"/>
          <p:cNvSpPr txBox="1"/>
          <p:nvPr/>
        </p:nvSpPr>
        <p:spPr>
          <a:xfrm>
            <a:off x="5365783" y="1804377"/>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a:t>
            </a:r>
            <a:r>
              <a:rPr lang="en-US" sz="3000">
                <a:solidFill>
                  <a:schemeClr val="dk1"/>
                </a:solidFill>
                <a:latin typeface="Black Han Sans"/>
                <a:ea typeface="Black Han Sans"/>
                <a:cs typeface="Black Han Sans"/>
                <a:sym typeface="Black Han Sans"/>
              </a:rPr>
              <a:t>0</a:t>
            </a:r>
            <a:endParaRPr b="0" i="0" sz="3000" u="none" cap="none" strike="noStrike">
              <a:solidFill>
                <a:schemeClr val="dk1"/>
              </a:solidFill>
              <a:latin typeface="Black Han Sans"/>
              <a:ea typeface="Black Han Sans"/>
              <a:cs typeface="Black Han Sans"/>
              <a:sym typeface="Black Han Sans"/>
            </a:endParaRPr>
          </a:p>
        </p:txBody>
      </p:sp>
      <p:sp>
        <p:nvSpPr>
          <p:cNvPr id="2003" name="Google Shape;2003;p2"/>
          <p:cNvSpPr txBox="1"/>
          <p:nvPr/>
        </p:nvSpPr>
        <p:spPr>
          <a:xfrm>
            <a:off x="1376750" y="1852150"/>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a:t>
            </a:r>
            <a:r>
              <a:rPr lang="en-US" sz="3000">
                <a:solidFill>
                  <a:schemeClr val="dk1"/>
                </a:solidFill>
                <a:latin typeface="Black Han Sans"/>
                <a:ea typeface="Black Han Sans"/>
                <a:cs typeface="Black Han Sans"/>
                <a:sym typeface="Black Han Sans"/>
              </a:rPr>
              <a:t>0</a:t>
            </a:r>
            <a:endParaRPr b="0" i="0" sz="3000" u="none" cap="none" strike="noStrike">
              <a:solidFill>
                <a:schemeClr val="dk1"/>
              </a:solidFill>
              <a:latin typeface="Black Han Sans"/>
              <a:ea typeface="Black Han Sans"/>
              <a:cs typeface="Black Han Sans"/>
              <a:sym typeface="Black Ha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16"/>
          <p:cNvSpPr txBox="1"/>
          <p:nvPr>
            <p:ph type="title"/>
          </p:nvPr>
        </p:nvSpPr>
        <p:spPr>
          <a:xfrm>
            <a:off x="1674165" y="1741276"/>
            <a:ext cx="3075902"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solidFill>
                  <a:schemeClr val="dk1"/>
                </a:solidFill>
                <a:latin typeface="Nunito"/>
                <a:ea typeface="Nunito"/>
                <a:cs typeface="Nunito"/>
                <a:sym typeface="Nunito"/>
              </a:rPr>
              <a:t>Conceptual Diagram</a:t>
            </a:r>
            <a:endParaRPr/>
          </a:p>
        </p:txBody>
      </p:sp>
      <p:sp>
        <p:nvSpPr>
          <p:cNvPr id="2192" name="Google Shape;2192;p16"/>
          <p:cNvSpPr txBox="1"/>
          <p:nvPr>
            <p:ph idx="2" type="title"/>
          </p:nvPr>
        </p:nvSpPr>
        <p:spPr>
          <a:xfrm>
            <a:off x="901365" y="1741276"/>
            <a:ext cx="772800"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u="sng">
                <a:solidFill>
                  <a:schemeClr val="accent3"/>
                </a:solidFill>
                <a:hlinkClick action="ppaction://hlinksldjump" r:id="rId3">
                  <a:extLst>
                    <a:ext uri="{A12FA001-AC4F-418D-AE19-62706E023703}">
                      <ahyp:hlinkClr val="tx"/>
                    </a:ext>
                  </a:extLst>
                </a:hlinkClick>
              </a:rPr>
              <a:t>01</a:t>
            </a:r>
            <a:endParaRPr u="sng">
              <a:solidFill>
                <a:schemeClr val="accent3"/>
              </a:solidFill>
              <a:hlinkClick action="ppaction://hlinksldjump" r:id="rId4">
                <a:extLst>
                  <a:ext uri="{A12FA001-AC4F-418D-AE19-62706E023703}">
                    <ahyp:hlinkClr val="tx"/>
                  </a:ext>
                </a:extLst>
              </a:hlinkClick>
            </a:endParaRPr>
          </a:p>
        </p:txBody>
      </p:sp>
      <p:sp>
        <p:nvSpPr>
          <p:cNvPr id="2193" name="Google Shape;2193;p16"/>
          <p:cNvSpPr txBox="1"/>
          <p:nvPr>
            <p:ph idx="3" type="title"/>
          </p:nvPr>
        </p:nvSpPr>
        <p:spPr>
          <a:xfrm>
            <a:off x="1674165" y="3247926"/>
            <a:ext cx="2861399"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latin typeface="Nunito"/>
                <a:ea typeface="Nunito"/>
                <a:cs typeface="Nunito"/>
                <a:sym typeface="Nunito"/>
              </a:rPr>
              <a:t>Sequence Diagram</a:t>
            </a:r>
            <a:endParaRPr>
              <a:latin typeface="Nunito"/>
              <a:ea typeface="Nunito"/>
              <a:cs typeface="Nunito"/>
              <a:sym typeface="Nunito"/>
            </a:endParaRPr>
          </a:p>
        </p:txBody>
      </p:sp>
      <p:sp>
        <p:nvSpPr>
          <p:cNvPr id="2194" name="Google Shape;2194;p16"/>
          <p:cNvSpPr txBox="1"/>
          <p:nvPr>
            <p:ph idx="4" type="title"/>
          </p:nvPr>
        </p:nvSpPr>
        <p:spPr>
          <a:xfrm>
            <a:off x="901365" y="3250926"/>
            <a:ext cx="772800"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u="sng">
                <a:solidFill>
                  <a:schemeClr val="hlink"/>
                </a:solidFill>
                <a:hlinkClick action="ppaction://hlinksldjump" r:id="rId5"/>
              </a:rPr>
              <a:t>02</a:t>
            </a:r>
            <a:endParaRPr/>
          </a:p>
        </p:txBody>
      </p:sp>
      <p:sp>
        <p:nvSpPr>
          <p:cNvPr id="2195" name="Google Shape;2195;p16"/>
          <p:cNvSpPr txBox="1"/>
          <p:nvPr>
            <p:ph idx="6" type="title"/>
          </p:nvPr>
        </p:nvSpPr>
        <p:spPr>
          <a:xfrm>
            <a:off x="5761492" y="1708004"/>
            <a:ext cx="2861400"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latin typeface="Nunito"/>
                <a:ea typeface="Nunito"/>
                <a:cs typeface="Nunito"/>
                <a:sym typeface="Nunito"/>
              </a:rPr>
              <a:t>Class Diagram</a:t>
            </a:r>
            <a:endParaRPr>
              <a:latin typeface="Nunito"/>
              <a:ea typeface="Nunito"/>
              <a:cs typeface="Nunito"/>
              <a:sym typeface="Nunito"/>
            </a:endParaRPr>
          </a:p>
        </p:txBody>
      </p:sp>
      <p:sp>
        <p:nvSpPr>
          <p:cNvPr id="2196" name="Google Shape;2196;p16"/>
          <p:cNvSpPr txBox="1"/>
          <p:nvPr>
            <p:ph idx="7" type="title"/>
          </p:nvPr>
        </p:nvSpPr>
        <p:spPr>
          <a:xfrm>
            <a:off x="5004299" y="1746039"/>
            <a:ext cx="772800"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u="sng">
                <a:solidFill>
                  <a:schemeClr val="hlink"/>
                </a:solidFill>
                <a:hlinkClick action="ppaction://hlinksldjump" r:id="rId6"/>
              </a:rPr>
              <a:t>03</a:t>
            </a:r>
            <a:endParaRPr/>
          </a:p>
        </p:txBody>
      </p:sp>
      <p:sp>
        <p:nvSpPr>
          <p:cNvPr id="2197" name="Google Shape;2197;p16"/>
          <p:cNvSpPr txBox="1"/>
          <p:nvPr>
            <p:ph idx="9" type="title"/>
          </p:nvPr>
        </p:nvSpPr>
        <p:spPr>
          <a:xfrm>
            <a:off x="5777099" y="3227718"/>
            <a:ext cx="2830187"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latin typeface="Nunito"/>
                <a:ea typeface="Nunito"/>
                <a:cs typeface="Nunito"/>
                <a:sym typeface="Nunito"/>
              </a:rPr>
              <a:t>Use Case Diagram</a:t>
            </a:r>
            <a:endParaRPr>
              <a:latin typeface="Nunito"/>
              <a:ea typeface="Nunito"/>
              <a:cs typeface="Nunito"/>
              <a:sym typeface="Nunito"/>
            </a:endParaRPr>
          </a:p>
        </p:txBody>
      </p:sp>
      <p:sp>
        <p:nvSpPr>
          <p:cNvPr id="2198" name="Google Shape;2198;p16"/>
          <p:cNvSpPr txBox="1"/>
          <p:nvPr>
            <p:ph idx="13" type="title"/>
          </p:nvPr>
        </p:nvSpPr>
        <p:spPr>
          <a:xfrm>
            <a:off x="5004299" y="3245441"/>
            <a:ext cx="772800"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u="sng">
                <a:solidFill>
                  <a:schemeClr val="hlink"/>
                </a:solidFill>
                <a:hlinkClick action="ppaction://hlinksldjump" r:id="rId7"/>
              </a:rPr>
              <a:t>04</a:t>
            </a:r>
            <a:endParaRPr/>
          </a:p>
        </p:txBody>
      </p:sp>
      <p:sp>
        <p:nvSpPr>
          <p:cNvPr id="2199" name="Google Shape;2199;p16"/>
          <p:cNvSpPr txBox="1"/>
          <p:nvPr>
            <p:ph idx="21" type="title"/>
          </p:nvPr>
        </p:nvSpPr>
        <p:spPr>
          <a:xfrm>
            <a:off x="1121267" y="821159"/>
            <a:ext cx="7257600" cy="48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Architecture Diagrams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17"/>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dk1"/>
                </a:solidFill>
                <a:latin typeface="Nunito"/>
                <a:ea typeface="Nunito"/>
                <a:cs typeface="Nunito"/>
                <a:sym typeface="Nunito"/>
              </a:rPr>
              <a:t>Conceptual Diagram</a:t>
            </a:r>
            <a:endParaRPr/>
          </a:p>
        </p:txBody>
      </p:sp>
      <p:pic>
        <p:nvPicPr>
          <p:cNvPr descr="图标&#10;&#10;描述已自动生成" id="2205" name="Google Shape;2205;p17">
            <a:hlinkClick action="ppaction://hlinksldjump" r:id="rId3"/>
          </p:cNvPr>
          <p:cNvPicPr preferRelativeResize="0"/>
          <p:nvPr/>
        </p:nvPicPr>
        <p:blipFill rotWithShape="1">
          <a:blip r:embed="rId4">
            <a:alphaModFix/>
          </a:blip>
          <a:srcRect b="0" l="0" r="0" t="0"/>
          <a:stretch/>
        </p:blipFill>
        <p:spPr>
          <a:xfrm>
            <a:off x="7613736" y="4424614"/>
            <a:ext cx="656380" cy="597600"/>
          </a:xfrm>
          <a:prstGeom prst="rect">
            <a:avLst/>
          </a:prstGeom>
          <a:noFill/>
          <a:ln>
            <a:noFill/>
          </a:ln>
        </p:spPr>
      </p:pic>
      <p:pic>
        <p:nvPicPr>
          <p:cNvPr id="2206" name="Google Shape;2206;p17"/>
          <p:cNvPicPr preferRelativeResize="0"/>
          <p:nvPr/>
        </p:nvPicPr>
        <p:blipFill>
          <a:blip r:embed="rId5">
            <a:alphaModFix/>
          </a:blip>
          <a:stretch>
            <a:fillRect/>
          </a:stretch>
        </p:blipFill>
        <p:spPr>
          <a:xfrm>
            <a:off x="2237600" y="1112875"/>
            <a:ext cx="2959036" cy="3821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18"/>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latin typeface="Nunito"/>
                <a:ea typeface="Nunito"/>
                <a:cs typeface="Nunito"/>
                <a:sym typeface="Nunito"/>
              </a:rPr>
              <a:t>Sequence Diagram</a:t>
            </a:r>
            <a:endParaRPr/>
          </a:p>
        </p:txBody>
      </p:sp>
      <p:pic>
        <p:nvPicPr>
          <p:cNvPr descr="图标&#10;&#10;描述已自动生成" id="2212" name="Google Shape;2212;p18">
            <a:hlinkClick action="ppaction://hlinksldjump" r:id="rId3"/>
          </p:cNvPr>
          <p:cNvPicPr preferRelativeResize="0"/>
          <p:nvPr/>
        </p:nvPicPr>
        <p:blipFill rotWithShape="1">
          <a:blip r:embed="rId4">
            <a:alphaModFix/>
          </a:blip>
          <a:srcRect b="0" l="0" r="0" t="0"/>
          <a:stretch/>
        </p:blipFill>
        <p:spPr>
          <a:xfrm>
            <a:off x="7613736" y="4424614"/>
            <a:ext cx="656380" cy="597600"/>
          </a:xfrm>
          <a:prstGeom prst="rect">
            <a:avLst/>
          </a:prstGeom>
          <a:noFill/>
          <a:ln>
            <a:noFill/>
          </a:ln>
        </p:spPr>
      </p:pic>
      <p:pic>
        <p:nvPicPr>
          <p:cNvPr id="2213" name="Google Shape;2213;p18"/>
          <p:cNvPicPr preferRelativeResize="0"/>
          <p:nvPr/>
        </p:nvPicPr>
        <p:blipFill>
          <a:blip r:embed="rId5">
            <a:alphaModFix/>
          </a:blip>
          <a:stretch>
            <a:fillRect/>
          </a:stretch>
        </p:blipFill>
        <p:spPr>
          <a:xfrm>
            <a:off x="1239975" y="1201225"/>
            <a:ext cx="4929841" cy="38210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19"/>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latin typeface="Nunito"/>
                <a:ea typeface="Nunito"/>
                <a:cs typeface="Nunito"/>
                <a:sym typeface="Nunito"/>
              </a:rPr>
              <a:t>Class Diagram</a:t>
            </a:r>
            <a:endParaRPr/>
          </a:p>
        </p:txBody>
      </p:sp>
      <p:pic>
        <p:nvPicPr>
          <p:cNvPr descr="图标&#10;&#10;描述已自动生成" id="2219" name="Google Shape;2219;p19">
            <a:hlinkClick action="ppaction://hlinksldjump" r:id="rId3"/>
          </p:cNvPr>
          <p:cNvPicPr preferRelativeResize="0"/>
          <p:nvPr/>
        </p:nvPicPr>
        <p:blipFill rotWithShape="1">
          <a:blip r:embed="rId4">
            <a:alphaModFix/>
          </a:blip>
          <a:srcRect b="0" l="0" r="0" t="0"/>
          <a:stretch/>
        </p:blipFill>
        <p:spPr>
          <a:xfrm>
            <a:off x="7613736" y="4424614"/>
            <a:ext cx="656380" cy="597600"/>
          </a:xfrm>
          <a:prstGeom prst="rect">
            <a:avLst/>
          </a:prstGeom>
          <a:noFill/>
          <a:ln>
            <a:noFill/>
          </a:ln>
        </p:spPr>
      </p:pic>
      <p:pic>
        <p:nvPicPr>
          <p:cNvPr id="2220" name="Google Shape;2220;p19"/>
          <p:cNvPicPr preferRelativeResize="0"/>
          <p:nvPr/>
        </p:nvPicPr>
        <p:blipFill>
          <a:blip r:embed="rId5">
            <a:alphaModFix/>
          </a:blip>
          <a:stretch>
            <a:fillRect/>
          </a:stretch>
        </p:blipFill>
        <p:spPr>
          <a:xfrm>
            <a:off x="2764975" y="1201225"/>
            <a:ext cx="2959036" cy="3821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p20"/>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latin typeface="Nunito"/>
                <a:ea typeface="Nunito"/>
                <a:cs typeface="Nunito"/>
                <a:sym typeface="Nunito"/>
              </a:rPr>
              <a:t>Use Case Diagram</a:t>
            </a:r>
            <a:endParaRPr/>
          </a:p>
        </p:txBody>
      </p:sp>
      <p:pic>
        <p:nvPicPr>
          <p:cNvPr descr="图标&#10;&#10;描述已自动生成" id="2226" name="Google Shape;2226;p20">
            <a:hlinkClick action="ppaction://hlinkshowjump?jump=nextslide"/>
          </p:cNvPr>
          <p:cNvPicPr preferRelativeResize="0"/>
          <p:nvPr/>
        </p:nvPicPr>
        <p:blipFill rotWithShape="1">
          <a:blip r:embed="rId3">
            <a:alphaModFix/>
          </a:blip>
          <a:srcRect b="0" l="0" r="0" t="0"/>
          <a:stretch/>
        </p:blipFill>
        <p:spPr>
          <a:xfrm>
            <a:off x="7613736" y="4424614"/>
            <a:ext cx="656380" cy="597600"/>
          </a:xfrm>
          <a:prstGeom prst="rect">
            <a:avLst/>
          </a:prstGeom>
          <a:noFill/>
          <a:ln>
            <a:noFill/>
          </a:ln>
        </p:spPr>
      </p:pic>
      <p:pic>
        <p:nvPicPr>
          <p:cNvPr id="2227" name="Google Shape;2227;p20"/>
          <p:cNvPicPr preferRelativeResize="0"/>
          <p:nvPr/>
        </p:nvPicPr>
        <p:blipFill>
          <a:blip r:embed="rId4">
            <a:alphaModFix/>
          </a:blip>
          <a:stretch>
            <a:fillRect/>
          </a:stretch>
        </p:blipFill>
        <p:spPr>
          <a:xfrm>
            <a:off x="2384775" y="1161925"/>
            <a:ext cx="2959036" cy="3821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g23f1dd76639_0_92"/>
          <p:cNvSpPr txBox="1"/>
          <p:nvPr>
            <p:ph type="title"/>
          </p:nvPr>
        </p:nvSpPr>
        <p:spPr>
          <a:xfrm>
            <a:off x="3105700" y="2470525"/>
            <a:ext cx="5323200" cy="133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sz="6000"/>
              <a:t>07</a:t>
            </a:r>
            <a:endParaRPr sz="6000"/>
          </a:p>
          <a:p>
            <a:pPr indent="0" lvl="0" marL="0" rtl="0" algn="r">
              <a:spcBef>
                <a:spcPts val="0"/>
              </a:spcBef>
              <a:spcAft>
                <a:spcPts val="0"/>
              </a:spcAft>
              <a:buNone/>
            </a:pPr>
            <a:r>
              <a:t/>
            </a:r>
            <a:endParaRPr sz="6000"/>
          </a:p>
          <a:p>
            <a:pPr indent="0" lvl="0" marL="0" rtl="0" algn="r">
              <a:spcBef>
                <a:spcPts val="0"/>
              </a:spcBef>
              <a:spcAft>
                <a:spcPts val="0"/>
              </a:spcAft>
              <a:buNone/>
            </a:pPr>
            <a:r>
              <a:rPr lang="en-US" sz="4000"/>
              <a:t>Sprint 1 Recap</a:t>
            </a:r>
            <a:endParaRPr sz="4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pic>
        <p:nvPicPr>
          <p:cNvPr id="2237" name="Google Shape;2237;g23f1dd76639_0_97"/>
          <p:cNvPicPr preferRelativeResize="0"/>
          <p:nvPr/>
        </p:nvPicPr>
        <p:blipFill rotWithShape="1">
          <a:blip r:embed="rId3">
            <a:alphaModFix/>
          </a:blip>
          <a:srcRect b="0" l="0" r="18273" t="0"/>
          <a:stretch/>
        </p:blipFill>
        <p:spPr>
          <a:xfrm>
            <a:off x="819150" y="772575"/>
            <a:ext cx="8060273" cy="4106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1" name="Shape 2241"/>
        <p:cNvGrpSpPr/>
        <p:nvPr/>
      </p:nvGrpSpPr>
      <p:grpSpPr>
        <a:xfrm>
          <a:off x="0" y="0"/>
          <a:ext cx="0" cy="0"/>
          <a:chOff x="0" y="0"/>
          <a:chExt cx="0" cy="0"/>
        </a:xfrm>
      </p:grpSpPr>
      <p:pic>
        <p:nvPicPr>
          <p:cNvPr id="2242" name="Google Shape;2242;p21"/>
          <p:cNvPicPr preferRelativeResize="0"/>
          <p:nvPr/>
        </p:nvPicPr>
        <p:blipFill rotWithShape="1">
          <a:blip r:embed="rId3">
            <a:alphaModFix/>
          </a:blip>
          <a:srcRect b="0" l="6486" r="0" t="0"/>
          <a:stretch/>
        </p:blipFill>
        <p:spPr>
          <a:xfrm>
            <a:off x="0" y="2918902"/>
            <a:ext cx="4311120" cy="1930400"/>
          </a:xfrm>
          <a:prstGeom prst="rect">
            <a:avLst/>
          </a:prstGeom>
          <a:noFill/>
          <a:ln>
            <a:noFill/>
          </a:ln>
        </p:spPr>
      </p:pic>
      <p:sp>
        <p:nvSpPr>
          <p:cNvPr id="2243" name="Google Shape;2243;p21"/>
          <p:cNvSpPr txBox="1"/>
          <p:nvPr>
            <p:ph type="ctrTitle"/>
          </p:nvPr>
        </p:nvSpPr>
        <p:spPr>
          <a:xfrm>
            <a:off x="538982" y="1316211"/>
            <a:ext cx="4548300" cy="103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US" sz="6000">
                <a:solidFill>
                  <a:schemeClr val="dk1"/>
                </a:solidFill>
                <a:latin typeface="Black Han Sans"/>
                <a:ea typeface="Black Han Sans"/>
                <a:cs typeface="Black Han Sans"/>
                <a:sym typeface="Black Han Sans"/>
              </a:rPr>
              <a:t>0</a:t>
            </a:r>
            <a:r>
              <a:rPr lang="en-US"/>
              <a:t>8</a:t>
            </a:r>
            <a:endParaRPr/>
          </a:p>
        </p:txBody>
      </p:sp>
      <p:grpSp>
        <p:nvGrpSpPr>
          <p:cNvPr id="2244" name="Google Shape;2244;p21"/>
          <p:cNvGrpSpPr/>
          <p:nvPr/>
        </p:nvGrpSpPr>
        <p:grpSpPr>
          <a:xfrm rot="-2446966">
            <a:off x="4228896" y="1833814"/>
            <a:ext cx="2302583" cy="2429134"/>
            <a:chOff x="647308" y="-65378"/>
            <a:chExt cx="2302558" cy="2429107"/>
          </a:xfrm>
        </p:grpSpPr>
        <p:sp>
          <p:nvSpPr>
            <p:cNvPr id="2245" name="Google Shape;2245;p21"/>
            <p:cNvSpPr/>
            <p:nvPr/>
          </p:nvSpPr>
          <p:spPr>
            <a:xfrm rot="1519423">
              <a:off x="985782" y="274343"/>
              <a:ext cx="1598294" cy="1790848"/>
            </a:xfrm>
            <a:custGeom>
              <a:rect b="b" l="l" r="r" t="t"/>
              <a:pathLst>
                <a:path extrusionOk="0" h="47600" w="42482">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46" name="Google Shape;2246;p21"/>
            <p:cNvPicPr preferRelativeResize="0"/>
            <p:nvPr/>
          </p:nvPicPr>
          <p:blipFill rotWithShape="1">
            <a:blip r:embed="rId4">
              <a:alphaModFix/>
            </a:blip>
            <a:srcRect b="8517" l="14624" r="18805" t="0"/>
            <a:stretch/>
          </p:blipFill>
          <p:spPr>
            <a:xfrm rot="1519324">
              <a:off x="976696" y="194414"/>
              <a:ext cx="1643782" cy="1909523"/>
            </a:xfrm>
            <a:prstGeom prst="rect">
              <a:avLst/>
            </a:prstGeom>
            <a:noFill/>
            <a:ln>
              <a:noFill/>
            </a:ln>
          </p:spPr>
        </p:pic>
      </p:grpSp>
      <p:sp>
        <p:nvSpPr>
          <p:cNvPr id="2247" name="Google Shape;2247;p21"/>
          <p:cNvSpPr txBox="1"/>
          <p:nvPr>
            <p:ph idx="1" type="subTitle"/>
          </p:nvPr>
        </p:nvSpPr>
        <p:spPr>
          <a:xfrm>
            <a:off x="538982" y="2159849"/>
            <a:ext cx="4293900" cy="12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sz="2800">
                <a:solidFill>
                  <a:schemeClr val="dk1"/>
                </a:solidFill>
                <a:latin typeface="Nunito"/>
                <a:ea typeface="Nunito"/>
                <a:cs typeface="Nunito"/>
                <a:sym typeface="Nunito"/>
              </a:rPr>
              <a:t>Product Backlog</a:t>
            </a:r>
            <a:endParaRPr/>
          </a:p>
        </p:txBody>
      </p:sp>
      <p:grpSp>
        <p:nvGrpSpPr>
          <p:cNvPr id="2248" name="Google Shape;2248;p21"/>
          <p:cNvGrpSpPr/>
          <p:nvPr/>
        </p:nvGrpSpPr>
        <p:grpSpPr>
          <a:xfrm rot="2054966">
            <a:off x="6497738" y="943765"/>
            <a:ext cx="1812349" cy="2598605"/>
            <a:chOff x="6858469" y="1475098"/>
            <a:chExt cx="1812339" cy="2598591"/>
          </a:xfrm>
        </p:grpSpPr>
        <p:sp>
          <p:nvSpPr>
            <p:cNvPr id="2249" name="Google Shape;2249;p21"/>
            <p:cNvSpPr/>
            <p:nvPr/>
          </p:nvSpPr>
          <p:spPr>
            <a:xfrm rot="-1126475">
              <a:off x="7263191" y="1637044"/>
              <a:ext cx="943046" cy="2245083"/>
            </a:xfrm>
            <a:custGeom>
              <a:rect b="b" l="l" r="r" t="t"/>
              <a:pathLst>
                <a:path extrusionOk="0" h="66535" w="27948">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50" name="Google Shape;2250;p21"/>
            <p:cNvPicPr preferRelativeResize="0"/>
            <p:nvPr/>
          </p:nvPicPr>
          <p:blipFill rotWithShape="1">
            <a:blip r:embed="rId5">
              <a:alphaModFix/>
            </a:blip>
            <a:srcRect b="0" l="10778" r="10777" t="0"/>
            <a:stretch/>
          </p:blipFill>
          <p:spPr>
            <a:xfrm rot="-1126304">
              <a:off x="7209888" y="1590651"/>
              <a:ext cx="1109502" cy="2367486"/>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pic>
        <p:nvPicPr>
          <p:cNvPr id="2255" name="Google Shape;2255;p22"/>
          <p:cNvPicPr preferRelativeResize="0"/>
          <p:nvPr/>
        </p:nvPicPr>
        <p:blipFill rotWithShape="1">
          <a:blip r:embed="rId3">
            <a:alphaModFix/>
          </a:blip>
          <a:srcRect b="3848" l="1390" r="0" t="3848"/>
          <a:stretch/>
        </p:blipFill>
        <p:spPr>
          <a:xfrm>
            <a:off x="275175" y="338675"/>
            <a:ext cx="8709376" cy="44661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9" name="Shape 2259"/>
        <p:cNvGrpSpPr/>
        <p:nvPr/>
      </p:nvGrpSpPr>
      <p:grpSpPr>
        <a:xfrm>
          <a:off x="0" y="0"/>
          <a:ext cx="0" cy="0"/>
          <a:chOff x="0" y="0"/>
          <a:chExt cx="0" cy="0"/>
        </a:xfrm>
      </p:grpSpPr>
      <p:pic>
        <p:nvPicPr>
          <p:cNvPr id="2260" name="Google Shape;2260;p23"/>
          <p:cNvPicPr preferRelativeResize="0"/>
          <p:nvPr/>
        </p:nvPicPr>
        <p:blipFill rotWithShape="1">
          <a:blip r:embed="rId3">
            <a:alphaModFix/>
          </a:blip>
          <a:srcRect b="0" l="6486" r="0" t="0"/>
          <a:stretch/>
        </p:blipFill>
        <p:spPr>
          <a:xfrm>
            <a:off x="0" y="2918902"/>
            <a:ext cx="4311120" cy="1930400"/>
          </a:xfrm>
          <a:prstGeom prst="rect">
            <a:avLst/>
          </a:prstGeom>
          <a:noFill/>
          <a:ln>
            <a:noFill/>
          </a:ln>
        </p:spPr>
      </p:pic>
      <p:sp>
        <p:nvSpPr>
          <p:cNvPr id="2261" name="Google Shape;2261;p23"/>
          <p:cNvSpPr txBox="1"/>
          <p:nvPr>
            <p:ph type="ctrTitle"/>
          </p:nvPr>
        </p:nvSpPr>
        <p:spPr>
          <a:xfrm>
            <a:off x="538982" y="1316211"/>
            <a:ext cx="4548300" cy="103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US" sz="6000">
                <a:solidFill>
                  <a:schemeClr val="dk1"/>
                </a:solidFill>
                <a:latin typeface="Black Han Sans"/>
                <a:ea typeface="Black Han Sans"/>
                <a:cs typeface="Black Han Sans"/>
                <a:sym typeface="Black Han Sans"/>
              </a:rPr>
              <a:t>0</a:t>
            </a:r>
            <a:r>
              <a:rPr lang="en-US"/>
              <a:t>9</a:t>
            </a:r>
            <a:endParaRPr sz="6000">
              <a:solidFill>
                <a:schemeClr val="dk1"/>
              </a:solidFill>
              <a:latin typeface="Black Han Sans"/>
              <a:ea typeface="Black Han Sans"/>
              <a:cs typeface="Black Han Sans"/>
              <a:sym typeface="Black Han Sans"/>
            </a:endParaRPr>
          </a:p>
        </p:txBody>
      </p:sp>
      <p:grpSp>
        <p:nvGrpSpPr>
          <p:cNvPr id="2262" name="Google Shape;2262;p23"/>
          <p:cNvGrpSpPr/>
          <p:nvPr/>
        </p:nvGrpSpPr>
        <p:grpSpPr>
          <a:xfrm rot="-2446966">
            <a:off x="4228896" y="1833814"/>
            <a:ext cx="2302583" cy="2429134"/>
            <a:chOff x="647308" y="-65378"/>
            <a:chExt cx="2302558" cy="2429107"/>
          </a:xfrm>
        </p:grpSpPr>
        <p:sp>
          <p:nvSpPr>
            <p:cNvPr id="2263" name="Google Shape;2263;p23"/>
            <p:cNvSpPr/>
            <p:nvPr/>
          </p:nvSpPr>
          <p:spPr>
            <a:xfrm rot="1519423">
              <a:off x="985782" y="274343"/>
              <a:ext cx="1598294" cy="1790848"/>
            </a:xfrm>
            <a:custGeom>
              <a:rect b="b" l="l" r="r" t="t"/>
              <a:pathLst>
                <a:path extrusionOk="0" h="47600" w="42482">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64" name="Google Shape;2264;p23"/>
            <p:cNvPicPr preferRelativeResize="0"/>
            <p:nvPr/>
          </p:nvPicPr>
          <p:blipFill rotWithShape="1">
            <a:blip r:embed="rId4">
              <a:alphaModFix/>
            </a:blip>
            <a:srcRect b="8517" l="14624" r="18805" t="0"/>
            <a:stretch/>
          </p:blipFill>
          <p:spPr>
            <a:xfrm rot="1519324">
              <a:off x="976696" y="194414"/>
              <a:ext cx="1643782" cy="1909523"/>
            </a:xfrm>
            <a:prstGeom prst="rect">
              <a:avLst/>
            </a:prstGeom>
            <a:noFill/>
            <a:ln>
              <a:noFill/>
            </a:ln>
          </p:spPr>
        </p:pic>
      </p:grpSp>
      <p:sp>
        <p:nvSpPr>
          <p:cNvPr id="2265" name="Google Shape;2265;p23"/>
          <p:cNvSpPr txBox="1"/>
          <p:nvPr>
            <p:ph idx="1" type="subTitle"/>
          </p:nvPr>
        </p:nvSpPr>
        <p:spPr>
          <a:xfrm>
            <a:off x="538982" y="2159849"/>
            <a:ext cx="4293900" cy="12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sz="2800">
                <a:solidFill>
                  <a:schemeClr val="dk1"/>
                </a:solidFill>
                <a:latin typeface="Nunito"/>
                <a:ea typeface="Nunito"/>
                <a:cs typeface="Nunito"/>
                <a:sym typeface="Nunito"/>
              </a:rPr>
              <a:t>Sprint </a:t>
            </a:r>
            <a:r>
              <a:rPr lang="en-US" sz="2800"/>
              <a:t>2</a:t>
            </a:r>
            <a:r>
              <a:rPr lang="en-US" sz="2800">
                <a:solidFill>
                  <a:schemeClr val="dk1"/>
                </a:solidFill>
                <a:latin typeface="Nunito"/>
                <a:ea typeface="Nunito"/>
                <a:cs typeface="Nunito"/>
                <a:sym typeface="Nunito"/>
              </a:rPr>
              <a:t> Back</a:t>
            </a:r>
            <a:r>
              <a:rPr lang="en-US" sz="2800"/>
              <a:t>l</a:t>
            </a:r>
            <a:r>
              <a:rPr lang="en-US" sz="2800">
                <a:solidFill>
                  <a:schemeClr val="dk1"/>
                </a:solidFill>
                <a:latin typeface="Nunito"/>
                <a:ea typeface="Nunito"/>
                <a:cs typeface="Nunito"/>
                <a:sym typeface="Nunito"/>
              </a:rPr>
              <a:t>og</a:t>
            </a:r>
            <a:endParaRPr sz="2800">
              <a:solidFill>
                <a:schemeClr val="dk1"/>
              </a:solidFill>
              <a:latin typeface="Nunito"/>
              <a:ea typeface="Nunito"/>
              <a:cs typeface="Nunito"/>
              <a:sym typeface="Nunito"/>
            </a:endParaRPr>
          </a:p>
        </p:txBody>
      </p:sp>
      <p:grpSp>
        <p:nvGrpSpPr>
          <p:cNvPr id="2266" name="Google Shape;2266;p23"/>
          <p:cNvGrpSpPr/>
          <p:nvPr/>
        </p:nvGrpSpPr>
        <p:grpSpPr>
          <a:xfrm rot="2054966">
            <a:off x="6497738" y="943765"/>
            <a:ext cx="1812349" cy="2598605"/>
            <a:chOff x="6858469" y="1475098"/>
            <a:chExt cx="1812339" cy="2598591"/>
          </a:xfrm>
        </p:grpSpPr>
        <p:sp>
          <p:nvSpPr>
            <p:cNvPr id="2267" name="Google Shape;2267;p23"/>
            <p:cNvSpPr/>
            <p:nvPr/>
          </p:nvSpPr>
          <p:spPr>
            <a:xfrm rot="-1126475">
              <a:off x="7263191" y="1637044"/>
              <a:ext cx="943046" cy="2245083"/>
            </a:xfrm>
            <a:custGeom>
              <a:rect b="b" l="l" r="r" t="t"/>
              <a:pathLst>
                <a:path extrusionOk="0" h="66535" w="27948">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68" name="Google Shape;2268;p23"/>
            <p:cNvPicPr preferRelativeResize="0"/>
            <p:nvPr/>
          </p:nvPicPr>
          <p:blipFill rotWithShape="1">
            <a:blip r:embed="rId5">
              <a:alphaModFix/>
            </a:blip>
            <a:srcRect b="0" l="10778" r="10777" t="0"/>
            <a:stretch/>
          </p:blipFill>
          <p:spPr>
            <a:xfrm rot="-1126304">
              <a:off x="7209888" y="1590651"/>
              <a:ext cx="1109502" cy="2367486"/>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3" name="Shape 2013"/>
        <p:cNvGrpSpPr/>
        <p:nvPr/>
      </p:nvGrpSpPr>
      <p:grpSpPr>
        <a:xfrm>
          <a:off x="0" y="0"/>
          <a:ext cx="0" cy="0"/>
          <a:chOff x="0" y="0"/>
          <a:chExt cx="0" cy="0"/>
        </a:xfrm>
      </p:grpSpPr>
      <p:cxnSp>
        <p:nvCxnSpPr>
          <p:cNvPr id="2014" name="Google Shape;2014;g23f1dd76639_0_27"/>
          <p:cNvCxnSpPr/>
          <p:nvPr/>
        </p:nvCxnSpPr>
        <p:spPr>
          <a:xfrm>
            <a:off x="8175" y="2101550"/>
            <a:ext cx="9178200" cy="1800"/>
          </a:xfrm>
          <a:prstGeom prst="straightConnector1">
            <a:avLst/>
          </a:prstGeom>
          <a:noFill/>
          <a:ln cap="flat" cmpd="sng" w="19050">
            <a:solidFill>
              <a:schemeClr val="dk1"/>
            </a:solidFill>
            <a:prstDash val="solid"/>
            <a:round/>
            <a:headEnd len="sm" w="sm" type="none"/>
            <a:tailEnd len="sm" w="sm" type="none"/>
          </a:ln>
        </p:spPr>
      </p:cxnSp>
      <p:sp>
        <p:nvSpPr>
          <p:cNvPr id="2015" name="Google Shape;2015;g23f1dd76639_0_27"/>
          <p:cNvSpPr/>
          <p:nvPr/>
        </p:nvSpPr>
        <p:spPr>
          <a:xfrm>
            <a:off x="3229725" y="170710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g23f1dd76639_0_27"/>
          <p:cNvSpPr/>
          <p:nvPr/>
        </p:nvSpPr>
        <p:spPr>
          <a:xfrm>
            <a:off x="5082700" y="170965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g23f1dd76639_0_27"/>
          <p:cNvSpPr/>
          <p:nvPr/>
        </p:nvSpPr>
        <p:spPr>
          <a:xfrm>
            <a:off x="6935675" y="170710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g23f1dd76639_0_27"/>
          <p:cNvSpPr/>
          <p:nvPr/>
        </p:nvSpPr>
        <p:spPr>
          <a:xfrm>
            <a:off x="1358600" y="170965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g23f1dd76639_0_27"/>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AGENDA</a:t>
            </a:r>
            <a:endParaRPr/>
          </a:p>
        </p:txBody>
      </p:sp>
      <p:sp>
        <p:nvSpPr>
          <p:cNvPr id="2020" name="Google Shape;2020;g23f1dd76639_0_27"/>
          <p:cNvSpPr txBox="1"/>
          <p:nvPr/>
        </p:nvSpPr>
        <p:spPr>
          <a:xfrm>
            <a:off x="887317" y="3070452"/>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Project Description</a:t>
            </a:r>
            <a:endParaRPr/>
          </a:p>
        </p:txBody>
      </p:sp>
      <p:sp>
        <p:nvSpPr>
          <p:cNvPr id="2021" name="Google Shape;2021;g23f1dd76639_0_27"/>
          <p:cNvSpPr txBox="1"/>
          <p:nvPr/>
        </p:nvSpPr>
        <p:spPr>
          <a:xfrm>
            <a:off x="4611376" y="3070452"/>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Technologies</a:t>
            </a:r>
            <a:endParaRPr/>
          </a:p>
        </p:txBody>
      </p:sp>
      <p:sp>
        <p:nvSpPr>
          <p:cNvPr id="2022" name="Google Shape;2022;g23f1dd76639_0_27"/>
          <p:cNvSpPr txBox="1"/>
          <p:nvPr/>
        </p:nvSpPr>
        <p:spPr>
          <a:xfrm>
            <a:off x="2749338" y="3070452"/>
            <a:ext cx="1707000" cy="66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MVP</a:t>
            </a:r>
            <a:endParaRPr/>
          </a:p>
        </p:txBody>
      </p:sp>
      <p:sp>
        <p:nvSpPr>
          <p:cNvPr id="2023" name="Google Shape;2023;g23f1dd76639_0_27"/>
          <p:cNvSpPr txBox="1"/>
          <p:nvPr/>
        </p:nvSpPr>
        <p:spPr>
          <a:xfrm>
            <a:off x="6473447" y="3070452"/>
            <a:ext cx="1707000" cy="66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Personas</a:t>
            </a:r>
            <a:endParaRPr b="0" i="0" sz="1600" u="none" cap="none" strike="noStrike">
              <a:solidFill>
                <a:schemeClr val="dk1"/>
              </a:solidFill>
              <a:latin typeface="Nunito"/>
              <a:ea typeface="Nunito"/>
              <a:cs typeface="Nunito"/>
              <a:sym typeface="Nunito"/>
            </a:endParaRPr>
          </a:p>
        </p:txBody>
      </p:sp>
      <p:sp>
        <p:nvSpPr>
          <p:cNvPr id="2024" name="Google Shape;2024;g23f1dd76639_0_27"/>
          <p:cNvSpPr txBox="1"/>
          <p:nvPr/>
        </p:nvSpPr>
        <p:spPr>
          <a:xfrm>
            <a:off x="3238808" y="184960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02</a:t>
            </a:r>
            <a:endParaRPr b="0" i="0" sz="3000" u="none" cap="none" strike="noStrike">
              <a:solidFill>
                <a:schemeClr val="dk1"/>
              </a:solidFill>
              <a:latin typeface="Black Han Sans"/>
              <a:ea typeface="Black Han Sans"/>
              <a:cs typeface="Black Han Sans"/>
              <a:sym typeface="Black Han Sans"/>
            </a:endParaRPr>
          </a:p>
        </p:txBody>
      </p:sp>
      <p:sp>
        <p:nvSpPr>
          <p:cNvPr id="2025" name="Google Shape;2025;g23f1dd76639_0_27"/>
          <p:cNvSpPr txBox="1"/>
          <p:nvPr/>
        </p:nvSpPr>
        <p:spPr>
          <a:xfrm>
            <a:off x="5100839" y="185215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03</a:t>
            </a:r>
            <a:endParaRPr b="0" i="0" sz="3000" u="none" cap="none" strike="noStrike">
              <a:solidFill>
                <a:schemeClr val="dk1"/>
              </a:solidFill>
              <a:latin typeface="Black Han Sans"/>
              <a:ea typeface="Black Han Sans"/>
              <a:cs typeface="Black Han Sans"/>
              <a:sym typeface="Black Han Sans"/>
            </a:endParaRPr>
          </a:p>
        </p:txBody>
      </p:sp>
      <p:sp>
        <p:nvSpPr>
          <p:cNvPr id="2026" name="Google Shape;2026;g23f1dd76639_0_27"/>
          <p:cNvSpPr txBox="1"/>
          <p:nvPr/>
        </p:nvSpPr>
        <p:spPr>
          <a:xfrm>
            <a:off x="6962897" y="184960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04</a:t>
            </a:r>
            <a:endParaRPr b="0" i="0" sz="3000" u="none" cap="none" strike="noStrike">
              <a:solidFill>
                <a:schemeClr val="dk1"/>
              </a:solidFill>
              <a:latin typeface="Black Han Sans"/>
              <a:ea typeface="Black Han Sans"/>
              <a:cs typeface="Black Han Sans"/>
              <a:sym typeface="Black Han Sans"/>
            </a:endParaRPr>
          </a:p>
        </p:txBody>
      </p:sp>
      <p:sp>
        <p:nvSpPr>
          <p:cNvPr id="2027" name="Google Shape;2027;g23f1dd76639_0_27"/>
          <p:cNvSpPr txBox="1"/>
          <p:nvPr/>
        </p:nvSpPr>
        <p:spPr>
          <a:xfrm>
            <a:off x="1376750" y="1852150"/>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01</a:t>
            </a:r>
            <a:endParaRPr b="0" i="0" sz="3000" u="none" cap="none" strike="noStrike">
              <a:solidFill>
                <a:schemeClr val="dk1"/>
              </a:solidFill>
              <a:latin typeface="Black Han Sans"/>
              <a:ea typeface="Black Han Sans"/>
              <a:cs typeface="Black Han Sans"/>
              <a:sym typeface="Black Ha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2" name="Shape 2272"/>
        <p:cNvGrpSpPr/>
        <p:nvPr/>
      </p:nvGrpSpPr>
      <p:grpSpPr>
        <a:xfrm>
          <a:off x="0" y="0"/>
          <a:ext cx="0" cy="0"/>
          <a:chOff x="0" y="0"/>
          <a:chExt cx="0" cy="0"/>
        </a:xfrm>
      </p:grpSpPr>
      <p:pic>
        <p:nvPicPr>
          <p:cNvPr id="2273" name="Google Shape;2273;p24"/>
          <p:cNvPicPr preferRelativeResize="0"/>
          <p:nvPr/>
        </p:nvPicPr>
        <p:blipFill rotWithShape="1">
          <a:blip r:embed="rId3">
            <a:alphaModFix/>
          </a:blip>
          <a:srcRect b="25071" l="0" r="0" t="0"/>
          <a:stretch/>
        </p:blipFill>
        <p:spPr>
          <a:xfrm>
            <a:off x="57175" y="1602325"/>
            <a:ext cx="8839199" cy="2144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sp>
        <p:nvSpPr>
          <p:cNvPr id="2278" name="Google Shape;2278;p25"/>
          <p:cNvSpPr txBox="1"/>
          <p:nvPr>
            <p:ph type="title"/>
          </p:nvPr>
        </p:nvSpPr>
        <p:spPr>
          <a:xfrm>
            <a:off x="715100" y="1733475"/>
            <a:ext cx="3203100" cy="97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4800"/>
              <a:t>10</a:t>
            </a:r>
            <a:endParaRPr sz="4800"/>
          </a:p>
        </p:txBody>
      </p:sp>
      <p:sp>
        <p:nvSpPr>
          <p:cNvPr id="2279" name="Google Shape;2279;p25"/>
          <p:cNvSpPr txBox="1"/>
          <p:nvPr>
            <p:ph idx="1" type="subTitle"/>
          </p:nvPr>
        </p:nvSpPr>
        <p:spPr>
          <a:xfrm>
            <a:off x="715088" y="2320133"/>
            <a:ext cx="3203100" cy="119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sz="3200"/>
              <a:t>Metrics</a:t>
            </a:r>
            <a:r>
              <a:rPr lang="en-US"/>
              <a:t>	</a:t>
            </a:r>
            <a:endParaRPr/>
          </a:p>
        </p:txBody>
      </p:sp>
      <p:grpSp>
        <p:nvGrpSpPr>
          <p:cNvPr id="2280" name="Google Shape;2280;p25"/>
          <p:cNvGrpSpPr/>
          <p:nvPr/>
        </p:nvGrpSpPr>
        <p:grpSpPr>
          <a:xfrm>
            <a:off x="4399868" y="1238297"/>
            <a:ext cx="3277679" cy="2666570"/>
            <a:chOff x="4399868" y="1238297"/>
            <a:chExt cx="3277679" cy="2666570"/>
          </a:xfrm>
        </p:grpSpPr>
        <p:grpSp>
          <p:nvGrpSpPr>
            <p:cNvPr id="2281" name="Google Shape;2281;p25"/>
            <p:cNvGrpSpPr/>
            <p:nvPr/>
          </p:nvGrpSpPr>
          <p:grpSpPr>
            <a:xfrm>
              <a:off x="4399868" y="1238297"/>
              <a:ext cx="3277679" cy="2666570"/>
              <a:chOff x="4584500" y="1205300"/>
              <a:chExt cx="2892665" cy="2353341"/>
            </a:xfrm>
          </p:grpSpPr>
          <p:sp>
            <p:nvSpPr>
              <p:cNvPr id="2282" name="Google Shape;2282;p25"/>
              <p:cNvSpPr/>
              <p:nvPr/>
            </p:nvSpPr>
            <p:spPr>
              <a:xfrm>
                <a:off x="5545960" y="3208211"/>
                <a:ext cx="969663" cy="350430"/>
              </a:xfrm>
              <a:custGeom>
                <a:rect b="b" l="l" r="r" t="t"/>
                <a:pathLst>
                  <a:path extrusionOk="0" h="20036" w="55441">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25"/>
              <p:cNvSpPr/>
              <p:nvPr/>
            </p:nvSpPr>
            <p:spPr>
              <a:xfrm>
                <a:off x="4584511" y="1205300"/>
                <a:ext cx="2892654" cy="1751886"/>
              </a:xfrm>
              <a:custGeom>
                <a:rect b="b" l="l" r="r" t="t"/>
                <a:pathLst>
                  <a:path extrusionOk="0" h="100165" w="165389">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25"/>
              <p:cNvSpPr/>
              <p:nvPr/>
            </p:nvSpPr>
            <p:spPr>
              <a:xfrm>
                <a:off x="4584500" y="2892648"/>
                <a:ext cx="2892654" cy="325128"/>
              </a:xfrm>
              <a:custGeom>
                <a:rect b="b" l="l" r="r" t="t"/>
                <a:pathLst>
                  <a:path extrusionOk="0" h="14909" w="165389">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85" name="Google Shape;2285;p25"/>
            <p:cNvPicPr preferRelativeResize="0"/>
            <p:nvPr/>
          </p:nvPicPr>
          <p:blipFill rotWithShape="1">
            <a:blip r:embed="rId3">
              <a:alphaModFix/>
            </a:blip>
            <a:srcRect b="0" l="0" r="0" t="0"/>
            <a:stretch/>
          </p:blipFill>
          <p:spPr>
            <a:xfrm>
              <a:off x="4564113" y="1441200"/>
              <a:ext cx="2949194" cy="1658925"/>
            </a:xfrm>
            <a:prstGeom prst="rect">
              <a:avLst/>
            </a:prstGeom>
            <a:noFill/>
            <a:ln>
              <a:noFill/>
            </a:ln>
          </p:spPr>
        </p:pic>
      </p:grpSp>
      <p:grpSp>
        <p:nvGrpSpPr>
          <p:cNvPr id="2286" name="Google Shape;2286;p25"/>
          <p:cNvGrpSpPr/>
          <p:nvPr/>
        </p:nvGrpSpPr>
        <p:grpSpPr>
          <a:xfrm>
            <a:off x="6755883" y="2246275"/>
            <a:ext cx="1206500" cy="1658928"/>
            <a:chOff x="6755883" y="2246275"/>
            <a:chExt cx="1206500" cy="1658928"/>
          </a:xfrm>
        </p:grpSpPr>
        <p:grpSp>
          <p:nvGrpSpPr>
            <p:cNvPr id="2287" name="Google Shape;2287;p25"/>
            <p:cNvGrpSpPr/>
            <p:nvPr/>
          </p:nvGrpSpPr>
          <p:grpSpPr>
            <a:xfrm>
              <a:off x="6755883" y="2246275"/>
              <a:ext cx="1206500" cy="1658928"/>
              <a:chOff x="6690576" y="2241051"/>
              <a:chExt cx="1725049" cy="2371930"/>
            </a:xfrm>
          </p:grpSpPr>
          <p:sp>
            <p:nvSpPr>
              <p:cNvPr id="2288" name="Google Shape;2288;p25"/>
              <p:cNvSpPr/>
              <p:nvPr/>
            </p:nvSpPr>
            <p:spPr>
              <a:xfrm rot="-5400000">
                <a:off x="7491813" y="4430083"/>
                <a:ext cx="122936" cy="122470"/>
              </a:xfrm>
              <a:custGeom>
                <a:rect b="b" l="l" r="r" t="t"/>
                <a:pathLst>
                  <a:path extrusionOk="0" h="4724" w="4742">
                    <a:moveTo>
                      <a:pt x="4741" y="2353"/>
                    </a:moveTo>
                    <a:cubicBezTo>
                      <a:pt x="4741" y="3661"/>
                      <a:pt x="3679" y="4723"/>
                      <a:pt x="2371" y="4723"/>
                    </a:cubicBezTo>
                    <a:cubicBezTo>
                      <a:pt x="1062" y="4723"/>
                      <a:pt x="1" y="3661"/>
                      <a:pt x="1" y="2353"/>
                    </a:cubicBezTo>
                    <a:cubicBezTo>
                      <a:pt x="11" y="1050"/>
                      <a:pt x="1068" y="0"/>
                      <a:pt x="2371" y="0"/>
                    </a:cubicBezTo>
                    <a:cubicBezTo>
                      <a:pt x="3673" y="0"/>
                      <a:pt x="4731" y="1050"/>
                      <a:pt x="4741" y="2353"/>
                    </a:cubicBezTo>
                    <a:close/>
                  </a:path>
                </a:pathLst>
              </a:custGeom>
              <a:solidFill>
                <a:srgbClr val="ED9F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25"/>
              <p:cNvSpPr/>
              <p:nvPr/>
            </p:nvSpPr>
            <p:spPr>
              <a:xfrm rot="-5400000">
                <a:off x="6367135" y="2564491"/>
                <a:ext cx="2371930" cy="1725049"/>
              </a:xfrm>
              <a:custGeom>
                <a:rect b="b" l="l" r="r" t="t"/>
                <a:pathLst>
                  <a:path extrusionOk="0" h="66540" w="91492">
                    <a:moveTo>
                      <a:pt x="91492" y="5198"/>
                    </a:moveTo>
                    <a:lnTo>
                      <a:pt x="91492" y="61342"/>
                    </a:lnTo>
                    <a:cubicBezTo>
                      <a:pt x="91492" y="64212"/>
                      <a:pt x="89165" y="66540"/>
                      <a:pt x="86294" y="66540"/>
                    </a:cubicBezTo>
                    <a:lnTo>
                      <a:pt x="5200" y="66540"/>
                    </a:lnTo>
                    <a:cubicBezTo>
                      <a:pt x="2328" y="66540"/>
                      <a:pt x="0" y="64212"/>
                      <a:pt x="0" y="61342"/>
                    </a:cubicBezTo>
                    <a:lnTo>
                      <a:pt x="0" y="5198"/>
                    </a:lnTo>
                    <a:cubicBezTo>
                      <a:pt x="0" y="2327"/>
                      <a:pt x="2328" y="0"/>
                      <a:pt x="5200" y="0"/>
                    </a:cubicBezTo>
                    <a:lnTo>
                      <a:pt x="86294" y="0"/>
                    </a:lnTo>
                    <a:cubicBezTo>
                      <a:pt x="89165" y="0"/>
                      <a:pt x="91492" y="2327"/>
                      <a:pt x="91492" y="519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90" name="Google Shape;2290;p25"/>
            <p:cNvPicPr preferRelativeResize="0"/>
            <p:nvPr/>
          </p:nvPicPr>
          <p:blipFill rotWithShape="1">
            <a:blip r:embed="rId4">
              <a:alphaModFix/>
            </a:blip>
            <a:srcRect b="4636" l="65213" r="0" t="4627"/>
            <a:stretch/>
          </p:blipFill>
          <p:spPr>
            <a:xfrm>
              <a:off x="6889861" y="2387150"/>
              <a:ext cx="938525" cy="1377176"/>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sp>
        <p:nvSpPr>
          <p:cNvPr id="2295" name="Google Shape;2295;p26"/>
          <p:cNvSpPr txBox="1"/>
          <p:nvPr>
            <p:ph type="title"/>
          </p:nvPr>
        </p:nvSpPr>
        <p:spPr>
          <a:xfrm>
            <a:off x="0" y="223425"/>
            <a:ext cx="7653130" cy="48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2800">
                <a:solidFill>
                  <a:schemeClr val="dk1"/>
                </a:solidFill>
              </a:rPr>
              <a:t>Team velocity and Burndown Charts</a:t>
            </a:r>
            <a:endParaRPr sz="2800">
              <a:solidFill>
                <a:schemeClr val="dk1"/>
              </a:solidFill>
            </a:endParaRPr>
          </a:p>
        </p:txBody>
      </p:sp>
      <p:sp>
        <p:nvSpPr>
          <p:cNvPr id="2296" name="Google Shape;2296;p26"/>
          <p:cNvSpPr txBox="1"/>
          <p:nvPr/>
        </p:nvSpPr>
        <p:spPr>
          <a:xfrm>
            <a:off x="237159" y="290626"/>
            <a:ext cx="4334841"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2000" u="none" cap="none" strike="noStrike">
                <a:solidFill>
                  <a:srgbClr val="000000"/>
                </a:solidFill>
                <a:latin typeface="Nunito"/>
                <a:ea typeface="Nunito"/>
                <a:cs typeface="Nunito"/>
                <a:sym typeface="Nunito"/>
              </a:rPr>
              <a:t>Sprint </a:t>
            </a:r>
            <a:r>
              <a:rPr lang="en-US" sz="2000">
                <a:latin typeface="Nunito"/>
                <a:ea typeface="Nunito"/>
                <a:cs typeface="Nunito"/>
                <a:sym typeface="Nunito"/>
              </a:rPr>
              <a:t>2</a:t>
            </a:r>
            <a:r>
              <a:rPr b="0" i="0" lang="en-US" sz="2000" u="none" cap="none" strike="noStrike">
                <a:solidFill>
                  <a:srgbClr val="000000"/>
                </a:solidFill>
                <a:latin typeface="Nunito"/>
                <a:ea typeface="Nunito"/>
                <a:cs typeface="Nunito"/>
                <a:sym typeface="Nunito"/>
              </a:rPr>
              <a:t>, I completed  user stories</a:t>
            </a:r>
            <a:endParaRPr b="0" i="0" sz="2000" u="none" cap="none" strike="noStrike">
              <a:solidFill>
                <a:srgbClr val="000000"/>
              </a:solidFill>
              <a:latin typeface="Nunito"/>
              <a:ea typeface="Nunito"/>
              <a:cs typeface="Nunito"/>
              <a:sym typeface="Nunito"/>
            </a:endParaRPr>
          </a:p>
        </p:txBody>
      </p:sp>
      <p:pic>
        <p:nvPicPr>
          <p:cNvPr id="2297" name="Google Shape;2297;p26"/>
          <p:cNvPicPr preferRelativeResize="0"/>
          <p:nvPr/>
        </p:nvPicPr>
        <p:blipFill>
          <a:blip r:embed="rId3">
            <a:alphaModFix/>
          </a:blip>
          <a:stretch>
            <a:fillRect/>
          </a:stretch>
        </p:blipFill>
        <p:spPr>
          <a:xfrm>
            <a:off x="1179000" y="1121623"/>
            <a:ext cx="6878330" cy="37170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27"/>
          <p:cNvSpPr txBox="1"/>
          <p:nvPr>
            <p:ph type="title"/>
          </p:nvPr>
        </p:nvSpPr>
        <p:spPr>
          <a:xfrm>
            <a:off x="0" y="223425"/>
            <a:ext cx="7653130" cy="48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2800">
                <a:solidFill>
                  <a:schemeClr val="dk1"/>
                </a:solidFill>
              </a:rPr>
              <a:t>Completed/Committed Ratio</a:t>
            </a:r>
            <a:endParaRPr sz="2800">
              <a:solidFill>
                <a:schemeClr val="dk1"/>
              </a:solidFill>
            </a:endParaRPr>
          </a:p>
        </p:txBody>
      </p:sp>
      <p:sp>
        <p:nvSpPr>
          <p:cNvPr id="2303" name="Google Shape;2303;p27"/>
          <p:cNvSpPr txBox="1"/>
          <p:nvPr/>
        </p:nvSpPr>
        <p:spPr>
          <a:xfrm>
            <a:off x="5795232" y="2882348"/>
            <a:ext cx="26637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5400" u="none" cap="none" strike="noStrike">
                <a:solidFill>
                  <a:srgbClr val="000000"/>
                </a:solidFill>
                <a:latin typeface="Bebas Neue"/>
                <a:ea typeface="Bebas Neue"/>
                <a:cs typeface="Bebas Neue"/>
                <a:sym typeface="Bebas Neue"/>
              </a:rPr>
              <a:t>=</a:t>
            </a:r>
            <a:r>
              <a:rPr lang="en-US" sz="5400">
                <a:latin typeface="Bebas Neue"/>
                <a:ea typeface="Bebas Neue"/>
                <a:cs typeface="Bebas Neue"/>
                <a:sym typeface="Bebas Neue"/>
              </a:rPr>
              <a:t>8</a:t>
            </a:r>
            <a:r>
              <a:rPr i="0" lang="en-US" sz="5400" u="none" cap="none" strike="noStrike">
                <a:solidFill>
                  <a:srgbClr val="000000"/>
                </a:solidFill>
                <a:latin typeface="Bebas Neue"/>
                <a:ea typeface="Bebas Neue"/>
                <a:cs typeface="Bebas Neue"/>
                <a:sym typeface="Bebas Neue"/>
              </a:rPr>
              <a:t>/1</a:t>
            </a:r>
            <a:r>
              <a:rPr lang="en-US" sz="5400">
                <a:latin typeface="Bebas Neue"/>
                <a:ea typeface="Bebas Neue"/>
                <a:cs typeface="Bebas Neue"/>
                <a:sym typeface="Bebas Neue"/>
              </a:rPr>
              <a:t>0</a:t>
            </a:r>
            <a:endParaRPr sz="5400">
              <a:latin typeface="Bebas Neue"/>
              <a:ea typeface="Bebas Neue"/>
              <a:cs typeface="Bebas Neue"/>
              <a:sym typeface="Bebas Neue"/>
            </a:endParaRPr>
          </a:p>
          <a:p>
            <a:pPr indent="0" lvl="0" marL="0" marR="0" rtl="0" algn="l">
              <a:lnSpc>
                <a:spcPct val="100000"/>
              </a:lnSpc>
              <a:spcBef>
                <a:spcPts val="0"/>
              </a:spcBef>
              <a:spcAft>
                <a:spcPts val="0"/>
              </a:spcAft>
              <a:buNone/>
            </a:pPr>
            <a:r>
              <a:rPr i="0" lang="en-US" sz="5400" u="none" cap="none" strike="noStrike">
                <a:solidFill>
                  <a:srgbClr val="000000"/>
                </a:solidFill>
                <a:latin typeface="Bebas Neue"/>
                <a:ea typeface="Bebas Neue"/>
                <a:cs typeface="Bebas Neue"/>
                <a:sym typeface="Bebas Neue"/>
              </a:rPr>
              <a:t>=8</a:t>
            </a:r>
            <a:r>
              <a:rPr lang="en-US" sz="5400">
                <a:latin typeface="Bebas Neue"/>
                <a:ea typeface="Bebas Neue"/>
                <a:cs typeface="Bebas Neue"/>
                <a:sym typeface="Bebas Neue"/>
              </a:rPr>
              <a:t>0</a:t>
            </a:r>
            <a:r>
              <a:rPr i="0" lang="en-US" sz="5400" u="none" cap="none" strike="noStrike">
                <a:solidFill>
                  <a:srgbClr val="000000"/>
                </a:solidFill>
                <a:latin typeface="Bebas Neue"/>
                <a:ea typeface="Bebas Neue"/>
                <a:cs typeface="Bebas Neue"/>
                <a:sym typeface="Bebas Neue"/>
              </a:rPr>
              <a:t>%</a:t>
            </a:r>
            <a:endParaRPr i="0" sz="5400" u="none" cap="none" strike="noStrike">
              <a:solidFill>
                <a:srgbClr val="000000"/>
              </a:solidFill>
              <a:latin typeface="Bebas Neue"/>
              <a:ea typeface="Bebas Neue"/>
              <a:cs typeface="Bebas Neue"/>
              <a:sym typeface="Bebas Neue"/>
            </a:endParaRPr>
          </a:p>
        </p:txBody>
      </p:sp>
      <p:pic>
        <p:nvPicPr>
          <p:cNvPr id="2304" name="Google Shape;2304;p27"/>
          <p:cNvPicPr preferRelativeResize="0"/>
          <p:nvPr/>
        </p:nvPicPr>
        <p:blipFill>
          <a:blip r:embed="rId3">
            <a:alphaModFix/>
          </a:blip>
          <a:stretch>
            <a:fillRect/>
          </a:stretch>
        </p:blipFill>
        <p:spPr>
          <a:xfrm>
            <a:off x="406400" y="974950"/>
            <a:ext cx="5490432" cy="330639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28"/>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solidFill>
                  <a:schemeClr val="dk1"/>
                </a:solidFill>
                <a:latin typeface="Nunito"/>
                <a:ea typeface="Nunito"/>
                <a:cs typeface="Nunito"/>
                <a:sym typeface="Nunito"/>
              </a:rPr>
              <a:t> </a:t>
            </a:r>
            <a:r>
              <a:rPr lang="en-US">
                <a:latin typeface="Nunito"/>
                <a:ea typeface="Nunito"/>
                <a:cs typeface="Nunito"/>
                <a:sym typeface="Nunito"/>
              </a:rPr>
              <a:t>11</a:t>
            </a:r>
            <a:r>
              <a:rPr lang="en-US" sz="3200">
                <a:solidFill>
                  <a:schemeClr val="dk1"/>
                </a:solidFill>
                <a:latin typeface="Nunito"/>
                <a:ea typeface="Nunito"/>
                <a:cs typeface="Nunito"/>
                <a:sym typeface="Nunito"/>
              </a:rPr>
              <a:t> Retrospective</a:t>
            </a:r>
            <a:endParaRPr/>
          </a:p>
        </p:txBody>
      </p:sp>
      <p:sp>
        <p:nvSpPr>
          <p:cNvPr id="2310" name="Google Shape;2310;p28"/>
          <p:cNvSpPr/>
          <p:nvPr/>
        </p:nvSpPr>
        <p:spPr>
          <a:xfrm>
            <a:off x="3222837" y="2994938"/>
            <a:ext cx="2698875" cy="1287774"/>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28"/>
          <p:cNvSpPr/>
          <p:nvPr/>
        </p:nvSpPr>
        <p:spPr>
          <a:xfrm>
            <a:off x="5140779" y="3104992"/>
            <a:ext cx="146397" cy="146397"/>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28"/>
          <p:cNvSpPr/>
          <p:nvPr/>
        </p:nvSpPr>
        <p:spPr>
          <a:xfrm>
            <a:off x="5590150" y="3497186"/>
            <a:ext cx="146397" cy="146397"/>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28"/>
          <p:cNvSpPr/>
          <p:nvPr/>
        </p:nvSpPr>
        <p:spPr>
          <a:xfrm>
            <a:off x="3843491" y="3104992"/>
            <a:ext cx="146397" cy="146397"/>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28"/>
          <p:cNvSpPr/>
          <p:nvPr/>
        </p:nvSpPr>
        <p:spPr>
          <a:xfrm>
            <a:off x="3412175" y="3497186"/>
            <a:ext cx="146397" cy="146397"/>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15" name="Google Shape;2315;p28"/>
          <p:cNvCxnSpPr>
            <a:stCxn id="2313" idx="0"/>
            <a:endCxn id="2316" idx="3"/>
          </p:cNvCxnSpPr>
          <p:nvPr/>
        </p:nvCxnSpPr>
        <p:spPr>
          <a:xfrm flipH="1" rot="5400000">
            <a:off x="3210189" y="2398492"/>
            <a:ext cx="893100" cy="519900"/>
          </a:xfrm>
          <a:prstGeom prst="bentConnector2">
            <a:avLst/>
          </a:prstGeom>
          <a:noFill/>
          <a:ln cap="flat" cmpd="sng" w="19050">
            <a:solidFill>
              <a:schemeClr val="dk1"/>
            </a:solidFill>
            <a:prstDash val="solid"/>
            <a:round/>
            <a:headEnd len="sm" w="sm" type="none"/>
            <a:tailEnd len="sm" w="sm" type="none"/>
          </a:ln>
        </p:spPr>
      </p:cxnSp>
      <p:cxnSp>
        <p:nvCxnSpPr>
          <p:cNvPr id="2317" name="Google Shape;2317;p28"/>
          <p:cNvCxnSpPr>
            <a:stCxn id="2311" idx="0"/>
            <a:endCxn id="2318" idx="1"/>
          </p:cNvCxnSpPr>
          <p:nvPr/>
        </p:nvCxnSpPr>
        <p:spPr>
          <a:xfrm rot="-5400000">
            <a:off x="4990628" y="2435242"/>
            <a:ext cx="893100" cy="446400"/>
          </a:xfrm>
          <a:prstGeom prst="bentConnector2">
            <a:avLst/>
          </a:prstGeom>
          <a:noFill/>
          <a:ln cap="flat" cmpd="sng" w="19050">
            <a:solidFill>
              <a:schemeClr val="dk1"/>
            </a:solidFill>
            <a:prstDash val="solid"/>
            <a:round/>
            <a:headEnd len="sm" w="sm" type="none"/>
            <a:tailEnd len="sm" w="sm" type="none"/>
          </a:ln>
        </p:spPr>
      </p:cxnSp>
      <p:cxnSp>
        <p:nvCxnSpPr>
          <p:cNvPr id="2319" name="Google Shape;2319;p28"/>
          <p:cNvCxnSpPr>
            <a:stCxn id="2314" idx="2"/>
            <a:endCxn id="2320" idx="3"/>
          </p:cNvCxnSpPr>
          <p:nvPr/>
        </p:nvCxnSpPr>
        <p:spPr>
          <a:xfrm rot="10800000">
            <a:off x="2873075" y="3311185"/>
            <a:ext cx="539100" cy="259200"/>
          </a:xfrm>
          <a:prstGeom prst="bentConnector3">
            <a:avLst>
              <a:gd fmla="val 50007" name="adj1"/>
            </a:avLst>
          </a:prstGeom>
          <a:noFill/>
          <a:ln cap="flat" cmpd="sng" w="19050">
            <a:solidFill>
              <a:schemeClr val="dk1"/>
            </a:solidFill>
            <a:prstDash val="solid"/>
            <a:round/>
            <a:headEnd len="sm" w="sm" type="none"/>
            <a:tailEnd len="sm" w="sm" type="none"/>
          </a:ln>
        </p:spPr>
      </p:cxnSp>
      <p:cxnSp>
        <p:nvCxnSpPr>
          <p:cNvPr id="2321" name="Google Shape;2321;p28"/>
          <p:cNvCxnSpPr>
            <a:stCxn id="2312" idx="6"/>
            <a:endCxn id="2322" idx="1"/>
          </p:cNvCxnSpPr>
          <p:nvPr/>
        </p:nvCxnSpPr>
        <p:spPr>
          <a:xfrm flipH="1" rot="10800000">
            <a:off x="5736547" y="3311185"/>
            <a:ext cx="534600" cy="259200"/>
          </a:xfrm>
          <a:prstGeom prst="bentConnector3">
            <a:avLst>
              <a:gd fmla="val 50013" name="adj1"/>
            </a:avLst>
          </a:prstGeom>
          <a:noFill/>
          <a:ln cap="flat" cmpd="sng" w="19050">
            <a:solidFill>
              <a:schemeClr val="dk1"/>
            </a:solidFill>
            <a:prstDash val="solid"/>
            <a:round/>
            <a:headEnd len="sm" w="sm" type="none"/>
            <a:tailEnd len="sm" w="sm" type="none"/>
          </a:ln>
        </p:spPr>
      </p:cxnSp>
      <p:sp>
        <p:nvSpPr>
          <p:cNvPr id="2323" name="Google Shape;2323;p28"/>
          <p:cNvSpPr/>
          <p:nvPr/>
        </p:nvSpPr>
        <p:spPr>
          <a:xfrm>
            <a:off x="3464493" y="3266999"/>
            <a:ext cx="2256235" cy="1015827"/>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28"/>
          <p:cNvSpPr txBox="1"/>
          <p:nvPr/>
        </p:nvSpPr>
        <p:spPr>
          <a:xfrm>
            <a:off x="6271000" y="3152200"/>
            <a:ext cx="2157900" cy="31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Black Han Sans"/>
                <a:ea typeface="Black Han Sans"/>
                <a:cs typeface="Black Han Sans"/>
                <a:sym typeface="Black Han Sans"/>
              </a:rPr>
              <a:t>Improve？</a:t>
            </a:r>
            <a:endParaRPr b="0" i="0" sz="2400" u="none" cap="none" strike="noStrike">
              <a:solidFill>
                <a:schemeClr val="dk1"/>
              </a:solidFill>
              <a:latin typeface="Black Han Sans"/>
              <a:ea typeface="Black Han Sans"/>
              <a:cs typeface="Black Han Sans"/>
              <a:sym typeface="Black Han Sans"/>
            </a:endParaRPr>
          </a:p>
        </p:txBody>
      </p:sp>
      <p:sp>
        <p:nvSpPr>
          <p:cNvPr id="2318" name="Google Shape;2318;p28"/>
          <p:cNvSpPr txBox="1"/>
          <p:nvPr/>
        </p:nvSpPr>
        <p:spPr>
          <a:xfrm>
            <a:off x="5660400" y="2052925"/>
            <a:ext cx="2157900" cy="31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Black Han Sans"/>
                <a:ea typeface="Black Han Sans"/>
                <a:cs typeface="Black Han Sans"/>
                <a:sym typeface="Black Han Sans"/>
              </a:rPr>
              <a:t>Better？</a:t>
            </a:r>
            <a:endParaRPr b="0" i="0" sz="2400" u="none" cap="none" strike="noStrike">
              <a:solidFill>
                <a:schemeClr val="dk1"/>
              </a:solidFill>
              <a:latin typeface="Black Han Sans"/>
              <a:ea typeface="Black Han Sans"/>
              <a:cs typeface="Black Han Sans"/>
              <a:sym typeface="Black Han Sans"/>
            </a:endParaRPr>
          </a:p>
        </p:txBody>
      </p:sp>
      <p:sp>
        <p:nvSpPr>
          <p:cNvPr id="2324" name="Google Shape;2324;p28"/>
          <p:cNvSpPr txBox="1"/>
          <p:nvPr/>
        </p:nvSpPr>
        <p:spPr>
          <a:xfrm>
            <a:off x="3493049" y="1493077"/>
            <a:ext cx="2157900" cy="44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Nunito"/>
              <a:ea typeface="Nunito"/>
              <a:cs typeface="Nunito"/>
              <a:sym typeface="Nunito"/>
            </a:endParaRPr>
          </a:p>
        </p:txBody>
      </p:sp>
      <p:sp>
        <p:nvSpPr>
          <p:cNvPr id="2320" name="Google Shape;2320;p28"/>
          <p:cNvSpPr txBox="1"/>
          <p:nvPr/>
        </p:nvSpPr>
        <p:spPr>
          <a:xfrm>
            <a:off x="715100" y="3152200"/>
            <a:ext cx="2157900" cy="318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Black Han Sans"/>
                <a:ea typeface="Black Han Sans"/>
                <a:cs typeface="Black Han Sans"/>
                <a:sym typeface="Black Han Sans"/>
              </a:rPr>
              <a:t>Next？</a:t>
            </a:r>
            <a:endParaRPr b="0" i="0" sz="2400" u="none" cap="none" strike="noStrike">
              <a:solidFill>
                <a:schemeClr val="dk1"/>
              </a:solidFill>
              <a:latin typeface="Black Han Sans"/>
              <a:ea typeface="Black Han Sans"/>
              <a:cs typeface="Black Han Sans"/>
              <a:sym typeface="Black Han Sans"/>
            </a:endParaRPr>
          </a:p>
        </p:txBody>
      </p:sp>
      <p:sp>
        <p:nvSpPr>
          <p:cNvPr id="2316" name="Google Shape;2316;p28"/>
          <p:cNvSpPr txBox="1"/>
          <p:nvPr/>
        </p:nvSpPr>
        <p:spPr>
          <a:xfrm>
            <a:off x="1238849" y="2052925"/>
            <a:ext cx="2157900" cy="318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Black Han Sans"/>
                <a:ea typeface="Black Han Sans"/>
                <a:cs typeface="Black Han Sans"/>
                <a:sym typeface="Black Han Sans"/>
              </a:rPr>
              <a:t>Not good？</a:t>
            </a:r>
            <a:endParaRPr b="0" i="0" sz="2400" u="none" cap="none" strike="noStrike">
              <a:solidFill>
                <a:schemeClr val="dk1"/>
              </a:solidFill>
              <a:latin typeface="Black Han Sans"/>
              <a:ea typeface="Black Han Sans"/>
              <a:cs typeface="Black Han Sans"/>
              <a:sym typeface="Black Ha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29"/>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solidFill>
                  <a:schemeClr val="dk1"/>
                </a:solidFill>
                <a:latin typeface="Nunito"/>
                <a:ea typeface="Nunito"/>
                <a:cs typeface="Nunito"/>
                <a:sym typeface="Nunito"/>
              </a:rPr>
              <a:t>Retrospective</a:t>
            </a:r>
            <a:endParaRPr/>
          </a:p>
        </p:txBody>
      </p:sp>
      <p:sp>
        <p:nvSpPr>
          <p:cNvPr id="2330" name="Google Shape;2330;p29"/>
          <p:cNvSpPr/>
          <p:nvPr/>
        </p:nvSpPr>
        <p:spPr>
          <a:xfrm>
            <a:off x="4200555" y="1371713"/>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29"/>
          <p:cNvSpPr txBox="1"/>
          <p:nvPr/>
        </p:nvSpPr>
        <p:spPr>
          <a:xfrm>
            <a:off x="4218705" y="1506625"/>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01</a:t>
            </a:r>
            <a:endParaRPr b="0" i="0" sz="3000" u="none" cap="none" strike="noStrike">
              <a:solidFill>
                <a:schemeClr val="dk1"/>
              </a:solidFill>
              <a:latin typeface="Black Han Sans"/>
              <a:ea typeface="Black Han Sans"/>
              <a:cs typeface="Black Han Sans"/>
              <a:sym typeface="Black Han Sans"/>
            </a:endParaRPr>
          </a:p>
        </p:txBody>
      </p:sp>
      <p:sp>
        <p:nvSpPr>
          <p:cNvPr id="2332" name="Google Shape;2332;p29"/>
          <p:cNvSpPr/>
          <p:nvPr/>
        </p:nvSpPr>
        <p:spPr>
          <a:xfrm>
            <a:off x="4200618" y="3173363"/>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29"/>
          <p:cNvSpPr txBox="1"/>
          <p:nvPr/>
        </p:nvSpPr>
        <p:spPr>
          <a:xfrm>
            <a:off x="4218768" y="3315875"/>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03</a:t>
            </a:r>
            <a:endParaRPr b="0" i="0" sz="3000" u="none" cap="none" strike="noStrike">
              <a:solidFill>
                <a:schemeClr val="dk1"/>
              </a:solidFill>
              <a:latin typeface="Black Han Sans"/>
              <a:ea typeface="Black Han Sans"/>
              <a:cs typeface="Black Han Sans"/>
              <a:sym typeface="Black Han Sans"/>
            </a:endParaRPr>
          </a:p>
        </p:txBody>
      </p:sp>
      <p:sp>
        <p:nvSpPr>
          <p:cNvPr id="2334" name="Google Shape;2334;p29"/>
          <p:cNvSpPr/>
          <p:nvPr/>
        </p:nvSpPr>
        <p:spPr>
          <a:xfrm>
            <a:off x="4200618" y="2272538"/>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29"/>
          <p:cNvSpPr txBox="1"/>
          <p:nvPr/>
        </p:nvSpPr>
        <p:spPr>
          <a:xfrm>
            <a:off x="4218768" y="2415038"/>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02</a:t>
            </a:r>
            <a:endParaRPr b="0" i="0" sz="3000" u="none" cap="none" strike="noStrike">
              <a:solidFill>
                <a:schemeClr val="dk1"/>
              </a:solidFill>
              <a:latin typeface="Black Han Sans"/>
              <a:ea typeface="Black Han Sans"/>
              <a:cs typeface="Black Han Sans"/>
              <a:sym typeface="Black Han Sans"/>
            </a:endParaRPr>
          </a:p>
        </p:txBody>
      </p:sp>
      <p:sp>
        <p:nvSpPr>
          <p:cNvPr id="2336" name="Google Shape;2336;p29"/>
          <p:cNvSpPr txBox="1"/>
          <p:nvPr/>
        </p:nvSpPr>
        <p:spPr>
          <a:xfrm>
            <a:off x="168965" y="3727550"/>
            <a:ext cx="3096855" cy="441300"/>
          </a:xfrm>
          <a:prstGeom prst="rect">
            <a:avLst/>
          </a:prstGeom>
          <a:noFill/>
          <a:ln>
            <a:noFill/>
          </a:ln>
        </p:spPr>
        <p:txBody>
          <a:bodyPr anchorCtr="0" anchor="ctr" bIns="91425" lIns="91425" spcFirstLastPara="1" rIns="91425" wrap="square" tIns="91425">
            <a:noAutofit/>
          </a:bodyPr>
          <a:lstStyle/>
          <a:p>
            <a:pPr indent="-285750" lvl="0" marL="285750" marR="0" rtl="0" algn="r">
              <a:lnSpc>
                <a:spcPct val="100000"/>
              </a:lnSpc>
              <a:spcBef>
                <a:spcPts val="0"/>
              </a:spcBef>
              <a:spcAft>
                <a:spcPts val="0"/>
              </a:spcAft>
              <a:buClr>
                <a:srgbClr val="000000"/>
              </a:buClr>
              <a:buSzPts val="1600"/>
              <a:buFont typeface="Arial"/>
              <a:buChar char="•"/>
            </a:pPr>
            <a:r>
              <a:rPr b="0" i="0" lang="en-US" sz="1600" u="none" cap="none" strike="noStrike">
                <a:solidFill>
                  <a:srgbClr val="2C1E14"/>
                </a:solidFill>
                <a:latin typeface="Nunito"/>
                <a:ea typeface="Nunito"/>
                <a:cs typeface="Nunito"/>
                <a:sym typeface="Nunito"/>
              </a:rPr>
              <a:t>Access to AWS for the app</a:t>
            </a:r>
            <a:endParaRPr b="0" i="0" sz="1600" u="none" cap="none" strike="noStrike">
              <a:solidFill>
                <a:srgbClr val="2C1E14"/>
              </a:solidFill>
              <a:latin typeface="Nunito"/>
              <a:ea typeface="Nunito"/>
              <a:cs typeface="Nunito"/>
              <a:sym typeface="Nunito"/>
            </a:endParaRPr>
          </a:p>
        </p:txBody>
      </p:sp>
      <p:sp>
        <p:nvSpPr>
          <p:cNvPr id="2337" name="Google Shape;2337;p29"/>
          <p:cNvSpPr txBox="1"/>
          <p:nvPr/>
        </p:nvSpPr>
        <p:spPr>
          <a:xfrm>
            <a:off x="288235" y="3318896"/>
            <a:ext cx="2977585" cy="318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b="0" i="0" lang="en-US" sz="2400" u="none" cap="none" strike="noStrike">
                <a:solidFill>
                  <a:srgbClr val="2C1E14"/>
                </a:solidFill>
                <a:latin typeface="Nunito"/>
                <a:ea typeface="Nunito"/>
                <a:cs typeface="Nunito"/>
                <a:sym typeface="Nunito"/>
              </a:rPr>
              <a:t>What to do next？</a:t>
            </a:r>
            <a:endParaRPr b="0" i="0" sz="2400" u="none" cap="none" strike="noStrike">
              <a:solidFill>
                <a:srgbClr val="2C1E14"/>
              </a:solidFill>
              <a:latin typeface="Nunito"/>
              <a:ea typeface="Nunito"/>
              <a:cs typeface="Nunito"/>
              <a:sym typeface="Nunito"/>
            </a:endParaRPr>
          </a:p>
        </p:txBody>
      </p:sp>
      <p:sp>
        <p:nvSpPr>
          <p:cNvPr id="2338" name="Google Shape;2338;p29"/>
          <p:cNvSpPr txBox="1"/>
          <p:nvPr/>
        </p:nvSpPr>
        <p:spPr>
          <a:xfrm>
            <a:off x="5878179" y="2753878"/>
            <a:ext cx="2957707" cy="973671"/>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Arial"/>
              <a:buChar char="•"/>
            </a:pPr>
            <a:r>
              <a:rPr b="1" lang="en-US" sz="1600">
                <a:solidFill>
                  <a:srgbClr val="2C1E14"/>
                </a:solidFill>
                <a:latin typeface="Nunito"/>
                <a:ea typeface="Nunito"/>
                <a:cs typeface="Nunito"/>
                <a:sym typeface="Nunito"/>
              </a:rPr>
              <a:t>Larger images can't be uploaded, I need to try to fix this</a:t>
            </a:r>
            <a:endParaRPr b="1" i="0" sz="1600" u="none" cap="none" strike="noStrike">
              <a:solidFill>
                <a:srgbClr val="2C1E14"/>
              </a:solidFill>
              <a:latin typeface="Nunito"/>
              <a:ea typeface="Nunito"/>
              <a:cs typeface="Nunito"/>
              <a:sym typeface="Nunito"/>
            </a:endParaRPr>
          </a:p>
        </p:txBody>
      </p:sp>
      <p:sp>
        <p:nvSpPr>
          <p:cNvPr id="2339" name="Google Shape;2339;p29"/>
          <p:cNvSpPr txBox="1"/>
          <p:nvPr/>
        </p:nvSpPr>
        <p:spPr>
          <a:xfrm>
            <a:off x="5878180" y="1894550"/>
            <a:ext cx="3265820" cy="76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2400" u="none" cap="none" strike="noStrike">
                <a:solidFill>
                  <a:srgbClr val="2C1E14"/>
                </a:solidFill>
                <a:latin typeface="Nunito"/>
                <a:ea typeface="Nunito"/>
                <a:cs typeface="Nunito"/>
                <a:sym typeface="Nunito"/>
              </a:rPr>
              <a:t>What needs to be improved？</a:t>
            </a:r>
            <a:endParaRPr b="0" i="0" sz="2400" u="none" cap="none" strike="noStrike">
              <a:solidFill>
                <a:srgbClr val="2C1E14"/>
              </a:solidFill>
              <a:latin typeface="Black Han Sans"/>
              <a:ea typeface="Black Han Sans"/>
              <a:cs typeface="Black Han Sans"/>
              <a:sym typeface="Black Han Sans"/>
            </a:endParaRPr>
          </a:p>
        </p:txBody>
      </p:sp>
      <p:sp>
        <p:nvSpPr>
          <p:cNvPr id="2340" name="Google Shape;2340;p29"/>
          <p:cNvSpPr txBox="1"/>
          <p:nvPr/>
        </p:nvSpPr>
        <p:spPr>
          <a:xfrm>
            <a:off x="246912" y="2155109"/>
            <a:ext cx="3206118" cy="4413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Arial"/>
              <a:buChar char="•"/>
            </a:pPr>
            <a:r>
              <a:rPr b="1" i="1" lang="en-US" sz="1600" u="none" cap="none" strike="noStrike">
                <a:solidFill>
                  <a:srgbClr val="2C1E14"/>
                </a:solidFill>
                <a:latin typeface="Nunito"/>
                <a:ea typeface="Nunito"/>
                <a:cs typeface="Nunito"/>
                <a:sym typeface="Nunito"/>
              </a:rPr>
              <a:t>UI design is easy to use</a:t>
            </a:r>
            <a:endParaRPr b="1" i="1" sz="1600" u="none" cap="none" strike="noStrike">
              <a:solidFill>
                <a:srgbClr val="2C1E14"/>
              </a:solidFill>
              <a:latin typeface="Nunito"/>
              <a:ea typeface="Nunito"/>
              <a:cs typeface="Nunito"/>
              <a:sym typeface="Nunito"/>
            </a:endParaRPr>
          </a:p>
          <a:p>
            <a:pPr indent="-285750" lvl="0" marL="285750" marR="0" rtl="0" algn="l">
              <a:lnSpc>
                <a:spcPct val="100000"/>
              </a:lnSpc>
              <a:spcBef>
                <a:spcPts val="0"/>
              </a:spcBef>
              <a:spcAft>
                <a:spcPts val="0"/>
              </a:spcAft>
              <a:buClr>
                <a:srgbClr val="2C1E14"/>
              </a:buClr>
              <a:buSzPts val="1600"/>
              <a:buFont typeface="Nunito"/>
              <a:buChar char="•"/>
            </a:pPr>
            <a:r>
              <a:rPr b="1" i="1" lang="en-US" sz="1600">
                <a:solidFill>
                  <a:srgbClr val="2C1E14"/>
                </a:solidFill>
                <a:latin typeface="Nunito"/>
                <a:ea typeface="Nunito"/>
                <a:cs typeface="Nunito"/>
                <a:sym typeface="Nunito"/>
              </a:rPr>
              <a:t>Completed deep learning model as back-end</a:t>
            </a:r>
            <a:endParaRPr b="1" i="1" sz="1600">
              <a:solidFill>
                <a:srgbClr val="2C1E14"/>
              </a:solidFill>
              <a:latin typeface="Nunito"/>
              <a:ea typeface="Nunito"/>
              <a:cs typeface="Nunito"/>
              <a:sym typeface="Nunito"/>
            </a:endParaRPr>
          </a:p>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2C1E14"/>
              </a:solidFill>
              <a:latin typeface="Nunito"/>
              <a:ea typeface="Nunito"/>
              <a:cs typeface="Nunito"/>
              <a:sym typeface="Nunito"/>
            </a:endParaRPr>
          </a:p>
        </p:txBody>
      </p:sp>
      <p:sp>
        <p:nvSpPr>
          <p:cNvPr id="2341" name="Google Shape;2341;p29"/>
          <p:cNvSpPr txBox="1"/>
          <p:nvPr/>
        </p:nvSpPr>
        <p:spPr>
          <a:xfrm>
            <a:off x="-40945" y="1408425"/>
            <a:ext cx="3306765" cy="318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0" i="0" lang="en-US" sz="2400" u="none" cap="none" strike="noStrike">
                <a:solidFill>
                  <a:srgbClr val="2C1E14"/>
                </a:solidFill>
                <a:latin typeface="Nunito"/>
                <a:ea typeface="Nunito"/>
                <a:cs typeface="Nunito"/>
                <a:sym typeface="Nunito"/>
              </a:rPr>
              <a:t>What is going well</a:t>
            </a:r>
            <a:r>
              <a:rPr b="0" i="0" lang="en-US" sz="2400" u="none" cap="none" strike="noStrike">
                <a:solidFill>
                  <a:srgbClr val="2C1E14"/>
                </a:solidFill>
                <a:latin typeface="Black Han Sans"/>
                <a:ea typeface="Black Han Sans"/>
                <a:cs typeface="Black Han Sans"/>
                <a:sym typeface="Black Han Sans"/>
              </a:rPr>
              <a:t>？</a:t>
            </a:r>
            <a:endParaRPr b="0" i="0" sz="2400" u="none" cap="none" strike="noStrike">
              <a:solidFill>
                <a:srgbClr val="2C1E14"/>
              </a:solidFill>
              <a:latin typeface="Black Han Sans"/>
              <a:ea typeface="Black Han Sans"/>
              <a:cs typeface="Black Han Sans"/>
              <a:sym typeface="Black Han Sans"/>
            </a:endParaRPr>
          </a:p>
        </p:txBody>
      </p:sp>
      <p:grpSp>
        <p:nvGrpSpPr>
          <p:cNvPr id="2342" name="Google Shape;2342;p29"/>
          <p:cNvGrpSpPr/>
          <p:nvPr/>
        </p:nvGrpSpPr>
        <p:grpSpPr>
          <a:xfrm>
            <a:off x="3348055" y="3255475"/>
            <a:ext cx="444800" cy="444825"/>
            <a:chOff x="3673200" y="3443600"/>
            <a:chExt cx="444800" cy="444825"/>
          </a:xfrm>
        </p:grpSpPr>
        <p:sp>
          <p:nvSpPr>
            <p:cNvPr id="2343" name="Google Shape;2343;p29"/>
            <p:cNvSpPr/>
            <p:nvPr/>
          </p:nvSpPr>
          <p:spPr>
            <a:xfrm>
              <a:off x="3673200" y="3443600"/>
              <a:ext cx="235750" cy="182400"/>
            </a:xfrm>
            <a:custGeom>
              <a:rect b="b" l="l" r="r" t="t"/>
              <a:pathLst>
                <a:path extrusionOk="0" h="7296" w="9430">
                  <a:moveTo>
                    <a:pt x="1663" y="1"/>
                  </a:moveTo>
                  <a:cubicBezTo>
                    <a:pt x="1631" y="1"/>
                    <a:pt x="1599" y="1"/>
                    <a:pt x="1566" y="2"/>
                  </a:cubicBezTo>
                  <a:lnTo>
                    <a:pt x="1" y="2"/>
                  </a:lnTo>
                  <a:lnTo>
                    <a:pt x="1" y="500"/>
                  </a:lnTo>
                  <a:cubicBezTo>
                    <a:pt x="37" y="2528"/>
                    <a:pt x="1673" y="4165"/>
                    <a:pt x="3701" y="4200"/>
                  </a:cubicBezTo>
                  <a:lnTo>
                    <a:pt x="4199" y="4200"/>
                  </a:lnTo>
                  <a:lnTo>
                    <a:pt x="4199" y="5232"/>
                  </a:lnTo>
                  <a:lnTo>
                    <a:pt x="3168" y="5232"/>
                  </a:lnTo>
                  <a:lnTo>
                    <a:pt x="3168" y="7296"/>
                  </a:lnTo>
                  <a:lnTo>
                    <a:pt x="6299" y="7296"/>
                  </a:lnTo>
                  <a:lnTo>
                    <a:pt x="6299" y="5232"/>
                  </a:lnTo>
                  <a:lnTo>
                    <a:pt x="5231" y="5232"/>
                  </a:lnTo>
                  <a:lnTo>
                    <a:pt x="5231" y="4200"/>
                  </a:lnTo>
                  <a:lnTo>
                    <a:pt x="5765" y="4200"/>
                  </a:lnTo>
                  <a:cubicBezTo>
                    <a:pt x="7793" y="4165"/>
                    <a:pt x="9394" y="2528"/>
                    <a:pt x="9430" y="500"/>
                  </a:cubicBezTo>
                  <a:lnTo>
                    <a:pt x="9430" y="2"/>
                  </a:lnTo>
                  <a:lnTo>
                    <a:pt x="7864" y="2"/>
                  </a:lnTo>
                  <a:cubicBezTo>
                    <a:pt x="6583" y="2"/>
                    <a:pt x="5374" y="678"/>
                    <a:pt x="4733" y="1781"/>
                  </a:cubicBezTo>
                  <a:cubicBezTo>
                    <a:pt x="4074" y="671"/>
                    <a:pt x="2908" y="1"/>
                    <a:pt x="1663" y="1"/>
                  </a:cubicBez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29"/>
            <p:cNvSpPr/>
            <p:nvPr/>
          </p:nvSpPr>
          <p:spPr>
            <a:xfrm>
              <a:off x="3752375" y="3835025"/>
              <a:ext cx="78300" cy="53400"/>
            </a:xfrm>
            <a:custGeom>
              <a:rect b="b" l="l" r="r" t="t"/>
              <a:pathLst>
                <a:path extrusionOk="0" h="2136" w="3132">
                  <a:moveTo>
                    <a:pt x="1" y="0"/>
                  </a:moveTo>
                  <a:lnTo>
                    <a:pt x="1" y="2135"/>
                  </a:lnTo>
                  <a:lnTo>
                    <a:pt x="3132" y="2135"/>
                  </a:lnTo>
                  <a:lnTo>
                    <a:pt x="3132" y="0"/>
                  </a:ln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29"/>
            <p:cNvSpPr/>
            <p:nvPr/>
          </p:nvSpPr>
          <p:spPr>
            <a:xfrm>
              <a:off x="3673200" y="3612650"/>
              <a:ext cx="444800" cy="144125"/>
            </a:xfrm>
            <a:custGeom>
              <a:rect b="b" l="l" r="r" t="t"/>
              <a:pathLst>
                <a:path extrusionOk="0" h="5765" w="17792">
                  <a:moveTo>
                    <a:pt x="17791" y="0"/>
                  </a:moveTo>
                  <a:lnTo>
                    <a:pt x="13593" y="3238"/>
                  </a:lnTo>
                  <a:lnTo>
                    <a:pt x="13593" y="36"/>
                  </a:lnTo>
                  <a:lnTo>
                    <a:pt x="8718" y="3701"/>
                  </a:lnTo>
                  <a:lnTo>
                    <a:pt x="7331" y="3701"/>
                  </a:lnTo>
                  <a:lnTo>
                    <a:pt x="7331" y="1601"/>
                  </a:lnTo>
                  <a:lnTo>
                    <a:pt x="2136" y="1601"/>
                  </a:lnTo>
                  <a:lnTo>
                    <a:pt x="2136" y="3701"/>
                  </a:lnTo>
                  <a:lnTo>
                    <a:pt x="1" y="3701"/>
                  </a:lnTo>
                  <a:lnTo>
                    <a:pt x="1" y="5764"/>
                  </a:lnTo>
                  <a:lnTo>
                    <a:pt x="17791" y="5764"/>
                  </a:lnTo>
                  <a:lnTo>
                    <a:pt x="17791" y="0"/>
                  </a:ln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29"/>
            <p:cNvSpPr/>
            <p:nvPr/>
          </p:nvSpPr>
          <p:spPr>
            <a:xfrm>
              <a:off x="3673200" y="3782550"/>
              <a:ext cx="444800" cy="105875"/>
            </a:xfrm>
            <a:custGeom>
              <a:rect b="b" l="l" r="r" t="t"/>
              <a:pathLst>
                <a:path extrusionOk="0" h="4235" w="17792">
                  <a:moveTo>
                    <a:pt x="9430" y="1068"/>
                  </a:moveTo>
                  <a:lnTo>
                    <a:pt x="9430" y="2099"/>
                  </a:lnTo>
                  <a:lnTo>
                    <a:pt x="8398" y="2099"/>
                  </a:lnTo>
                  <a:lnTo>
                    <a:pt x="8398" y="1068"/>
                  </a:lnTo>
                  <a:close/>
                  <a:moveTo>
                    <a:pt x="11529" y="1068"/>
                  </a:moveTo>
                  <a:lnTo>
                    <a:pt x="11529" y="2099"/>
                  </a:lnTo>
                  <a:lnTo>
                    <a:pt x="10462" y="2099"/>
                  </a:lnTo>
                  <a:lnTo>
                    <a:pt x="10497" y="1068"/>
                  </a:lnTo>
                  <a:close/>
                  <a:moveTo>
                    <a:pt x="13593" y="1068"/>
                  </a:moveTo>
                  <a:lnTo>
                    <a:pt x="13593" y="2099"/>
                  </a:lnTo>
                  <a:lnTo>
                    <a:pt x="12561" y="2099"/>
                  </a:lnTo>
                  <a:lnTo>
                    <a:pt x="12561" y="1068"/>
                  </a:lnTo>
                  <a:close/>
                  <a:moveTo>
                    <a:pt x="15692" y="1068"/>
                  </a:moveTo>
                  <a:lnTo>
                    <a:pt x="15692" y="2099"/>
                  </a:lnTo>
                  <a:lnTo>
                    <a:pt x="14660" y="2099"/>
                  </a:lnTo>
                  <a:lnTo>
                    <a:pt x="14660" y="1068"/>
                  </a:lnTo>
                  <a:close/>
                  <a:moveTo>
                    <a:pt x="1" y="0"/>
                  </a:moveTo>
                  <a:lnTo>
                    <a:pt x="1" y="4234"/>
                  </a:lnTo>
                  <a:lnTo>
                    <a:pt x="2136" y="4234"/>
                  </a:lnTo>
                  <a:lnTo>
                    <a:pt x="2136" y="1068"/>
                  </a:lnTo>
                  <a:lnTo>
                    <a:pt x="7331" y="1068"/>
                  </a:lnTo>
                  <a:lnTo>
                    <a:pt x="7331" y="4234"/>
                  </a:lnTo>
                  <a:lnTo>
                    <a:pt x="17791" y="4234"/>
                  </a:lnTo>
                  <a:lnTo>
                    <a:pt x="17791" y="0"/>
                  </a:ln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7" name="Google Shape;2347;p29"/>
          <p:cNvGrpSpPr/>
          <p:nvPr/>
        </p:nvGrpSpPr>
        <p:grpSpPr>
          <a:xfrm>
            <a:off x="5362543" y="2290013"/>
            <a:ext cx="444775" cy="419875"/>
            <a:chOff x="2970500" y="3456100"/>
            <a:chExt cx="444775" cy="419875"/>
          </a:xfrm>
        </p:grpSpPr>
        <p:sp>
          <p:nvSpPr>
            <p:cNvPr id="2348" name="Google Shape;2348;p29"/>
            <p:cNvSpPr/>
            <p:nvPr/>
          </p:nvSpPr>
          <p:spPr>
            <a:xfrm>
              <a:off x="3181300" y="3456100"/>
              <a:ext cx="182375" cy="236625"/>
            </a:xfrm>
            <a:custGeom>
              <a:rect b="b" l="l" r="r" t="t"/>
              <a:pathLst>
                <a:path extrusionOk="0" h="9465" w="7295">
                  <a:moveTo>
                    <a:pt x="3630" y="0"/>
                  </a:moveTo>
                  <a:cubicBezTo>
                    <a:pt x="3167" y="605"/>
                    <a:pt x="3203" y="534"/>
                    <a:pt x="2064" y="1957"/>
                  </a:cubicBezTo>
                  <a:cubicBezTo>
                    <a:pt x="392" y="4021"/>
                    <a:pt x="1" y="4519"/>
                    <a:pt x="1" y="5835"/>
                  </a:cubicBezTo>
                  <a:cubicBezTo>
                    <a:pt x="1" y="7828"/>
                    <a:pt x="1637" y="9465"/>
                    <a:pt x="3630" y="9465"/>
                  </a:cubicBezTo>
                  <a:cubicBezTo>
                    <a:pt x="5658" y="9465"/>
                    <a:pt x="7295" y="7828"/>
                    <a:pt x="7295" y="5835"/>
                  </a:cubicBezTo>
                  <a:cubicBezTo>
                    <a:pt x="7295" y="4483"/>
                    <a:pt x="6939" y="4092"/>
                    <a:pt x="5018" y="1708"/>
                  </a:cubicBezTo>
                  <a:lnTo>
                    <a:pt x="3630" y="0"/>
                  </a:ln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29"/>
            <p:cNvSpPr/>
            <p:nvPr/>
          </p:nvSpPr>
          <p:spPr>
            <a:xfrm>
              <a:off x="2970500" y="3693375"/>
              <a:ext cx="444775" cy="182600"/>
            </a:xfrm>
            <a:custGeom>
              <a:rect b="b" l="l" r="r" t="t"/>
              <a:pathLst>
                <a:path extrusionOk="0" h="7304" w="17791">
                  <a:moveTo>
                    <a:pt x="5818" y="0"/>
                  </a:moveTo>
                  <a:cubicBezTo>
                    <a:pt x="4972" y="0"/>
                    <a:pt x="4127" y="347"/>
                    <a:pt x="3523" y="1041"/>
                  </a:cubicBezTo>
                  <a:lnTo>
                    <a:pt x="0" y="1041"/>
                  </a:lnTo>
                  <a:lnTo>
                    <a:pt x="0" y="6236"/>
                  </a:lnTo>
                  <a:lnTo>
                    <a:pt x="3665" y="6236"/>
                  </a:lnTo>
                  <a:cubicBezTo>
                    <a:pt x="6405" y="6947"/>
                    <a:pt x="9215" y="7303"/>
                    <a:pt x="12026" y="7303"/>
                  </a:cubicBezTo>
                  <a:lnTo>
                    <a:pt x="12204" y="7303"/>
                  </a:lnTo>
                  <a:lnTo>
                    <a:pt x="17790" y="2856"/>
                  </a:lnTo>
                  <a:lnTo>
                    <a:pt x="17470" y="2429"/>
                  </a:lnTo>
                  <a:cubicBezTo>
                    <a:pt x="17162" y="2038"/>
                    <a:pt x="16711" y="1826"/>
                    <a:pt x="16255" y="1826"/>
                  </a:cubicBezTo>
                  <a:cubicBezTo>
                    <a:pt x="15922" y="1826"/>
                    <a:pt x="15585" y="1939"/>
                    <a:pt x="15300" y="2180"/>
                  </a:cubicBezTo>
                  <a:lnTo>
                    <a:pt x="15300" y="2144"/>
                  </a:lnTo>
                  <a:lnTo>
                    <a:pt x="12702" y="4172"/>
                  </a:lnTo>
                  <a:lnTo>
                    <a:pt x="8433" y="4172"/>
                  </a:lnTo>
                  <a:lnTo>
                    <a:pt x="8433" y="3105"/>
                  </a:lnTo>
                  <a:lnTo>
                    <a:pt x="12596" y="3105"/>
                  </a:lnTo>
                  <a:cubicBezTo>
                    <a:pt x="12596" y="1966"/>
                    <a:pt x="11671" y="1041"/>
                    <a:pt x="10496" y="1041"/>
                  </a:cubicBezTo>
                  <a:lnTo>
                    <a:pt x="8112" y="1041"/>
                  </a:lnTo>
                  <a:cubicBezTo>
                    <a:pt x="7508" y="347"/>
                    <a:pt x="6663" y="0"/>
                    <a:pt x="5818" y="0"/>
                  </a:cubicBez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0" name="Google Shape;2350;p29"/>
          <p:cNvGrpSpPr/>
          <p:nvPr/>
        </p:nvGrpSpPr>
        <p:grpSpPr>
          <a:xfrm>
            <a:off x="3348055" y="1371725"/>
            <a:ext cx="444800" cy="391400"/>
            <a:chOff x="2238400" y="3470325"/>
            <a:chExt cx="444800" cy="391400"/>
          </a:xfrm>
        </p:grpSpPr>
        <p:sp>
          <p:nvSpPr>
            <p:cNvPr id="2351" name="Google Shape;2351;p29"/>
            <p:cNvSpPr/>
            <p:nvPr/>
          </p:nvSpPr>
          <p:spPr>
            <a:xfrm>
              <a:off x="2395850" y="3470325"/>
              <a:ext cx="233975" cy="264200"/>
            </a:xfrm>
            <a:custGeom>
              <a:rect b="b" l="l" r="r" t="t"/>
              <a:pathLst>
                <a:path extrusionOk="0" h="10568" w="9359">
                  <a:moveTo>
                    <a:pt x="1" y="0"/>
                  </a:moveTo>
                  <a:lnTo>
                    <a:pt x="1" y="534"/>
                  </a:lnTo>
                  <a:cubicBezTo>
                    <a:pt x="1" y="2527"/>
                    <a:pt x="1638" y="4163"/>
                    <a:pt x="3630" y="4163"/>
                  </a:cubicBezTo>
                  <a:lnTo>
                    <a:pt x="4164" y="4163"/>
                  </a:lnTo>
                  <a:lnTo>
                    <a:pt x="4164" y="6334"/>
                  </a:lnTo>
                  <a:cubicBezTo>
                    <a:pt x="3061" y="6440"/>
                    <a:pt x="2029" y="6939"/>
                    <a:pt x="1246" y="7757"/>
                  </a:cubicBezTo>
                  <a:cubicBezTo>
                    <a:pt x="1566" y="7935"/>
                    <a:pt x="1851" y="8113"/>
                    <a:pt x="2136" y="8362"/>
                  </a:cubicBezTo>
                  <a:lnTo>
                    <a:pt x="4164" y="8362"/>
                  </a:lnTo>
                  <a:cubicBezTo>
                    <a:pt x="4189" y="8361"/>
                    <a:pt x="4214" y="8361"/>
                    <a:pt x="4239" y="8361"/>
                  </a:cubicBezTo>
                  <a:cubicBezTo>
                    <a:pt x="5562" y="8361"/>
                    <a:pt x="6768" y="9276"/>
                    <a:pt x="7153" y="10568"/>
                  </a:cubicBezTo>
                  <a:lnTo>
                    <a:pt x="8327" y="9678"/>
                  </a:lnTo>
                  <a:cubicBezTo>
                    <a:pt x="8540" y="9500"/>
                    <a:pt x="8789" y="9358"/>
                    <a:pt x="9074" y="9287"/>
                  </a:cubicBezTo>
                  <a:cubicBezTo>
                    <a:pt x="8433" y="7650"/>
                    <a:pt x="6939" y="6476"/>
                    <a:pt x="5196" y="6298"/>
                  </a:cubicBezTo>
                  <a:lnTo>
                    <a:pt x="5196" y="4163"/>
                  </a:lnTo>
                  <a:lnTo>
                    <a:pt x="5694" y="4163"/>
                  </a:lnTo>
                  <a:cubicBezTo>
                    <a:pt x="7722" y="4163"/>
                    <a:pt x="9359" y="2527"/>
                    <a:pt x="9359" y="534"/>
                  </a:cubicBezTo>
                  <a:lnTo>
                    <a:pt x="9359" y="0"/>
                  </a:lnTo>
                  <a:lnTo>
                    <a:pt x="7793" y="0"/>
                  </a:lnTo>
                  <a:cubicBezTo>
                    <a:pt x="6512" y="0"/>
                    <a:pt x="5338" y="676"/>
                    <a:pt x="4662" y="1779"/>
                  </a:cubicBezTo>
                  <a:cubicBezTo>
                    <a:pt x="4021" y="676"/>
                    <a:pt x="2847" y="0"/>
                    <a:pt x="1566" y="0"/>
                  </a:cubicBez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29"/>
            <p:cNvSpPr/>
            <p:nvPr/>
          </p:nvSpPr>
          <p:spPr>
            <a:xfrm>
              <a:off x="2238400" y="3705150"/>
              <a:ext cx="78325" cy="129900"/>
            </a:xfrm>
            <a:custGeom>
              <a:rect b="b" l="l" r="r" t="t"/>
              <a:pathLst>
                <a:path extrusionOk="0" h="5196" w="3133">
                  <a:moveTo>
                    <a:pt x="1" y="1"/>
                  </a:moveTo>
                  <a:lnTo>
                    <a:pt x="1" y="5195"/>
                  </a:lnTo>
                  <a:lnTo>
                    <a:pt x="3132" y="5195"/>
                  </a:lnTo>
                  <a:lnTo>
                    <a:pt x="3132" y="1"/>
                  </a:ln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29"/>
            <p:cNvSpPr/>
            <p:nvPr/>
          </p:nvSpPr>
          <p:spPr>
            <a:xfrm>
              <a:off x="2343375" y="3678475"/>
              <a:ext cx="339825" cy="183250"/>
            </a:xfrm>
            <a:custGeom>
              <a:rect b="b" l="l" r="r" t="t"/>
              <a:pathLst>
                <a:path extrusionOk="0" h="7330" w="13593">
                  <a:moveTo>
                    <a:pt x="1566" y="0"/>
                  </a:moveTo>
                  <a:cubicBezTo>
                    <a:pt x="997" y="36"/>
                    <a:pt x="463" y="178"/>
                    <a:pt x="1" y="463"/>
                  </a:cubicBezTo>
                  <a:lnTo>
                    <a:pt x="1" y="6583"/>
                  </a:lnTo>
                  <a:lnTo>
                    <a:pt x="2420" y="7330"/>
                  </a:lnTo>
                  <a:lnTo>
                    <a:pt x="7971" y="7330"/>
                  </a:lnTo>
                  <a:lnTo>
                    <a:pt x="13592" y="2882"/>
                  </a:lnTo>
                  <a:lnTo>
                    <a:pt x="13237" y="2455"/>
                  </a:lnTo>
                  <a:cubicBezTo>
                    <a:pt x="12951" y="2068"/>
                    <a:pt x="12502" y="1867"/>
                    <a:pt x="12043" y="1867"/>
                  </a:cubicBezTo>
                  <a:cubicBezTo>
                    <a:pt x="11702" y="1867"/>
                    <a:pt x="11355" y="1978"/>
                    <a:pt x="11066" y="2206"/>
                  </a:cubicBezTo>
                  <a:lnTo>
                    <a:pt x="11066" y="2171"/>
                  </a:lnTo>
                  <a:lnTo>
                    <a:pt x="8469" y="4163"/>
                  </a:lnTo>
                  <a:lnTo>
                    <a:pt x="4163" y="4163"/>
                  </a:lnTo>
                  <a:lnTo>
                    <a:pt x="4163" y="3131"/>
                  </a:lnTo>
                  <a:lnTo>
                    <a:pt x="8326" y="3131"/>
                  </a:lnTo>
                  <a:cubicBezTo>
                    <a:pt x="8326" y="1993"/>
                    <a:pt x="7401" y="1068"/>
                    <a:pt x="6263" y="1068"/>
                  </a:cubicBezTo>
                  <a:lnTo>
                    <a:pt x="3879" y="1068"/>
                  </a:lnTo>
                  <a:cubicBezTo>
                    <a:pt x="3238" y="427"/>
                    <a:pt x="2420" y="71"/>
                    <a:pt x="1566" y="0"/>
                  </a:cubicBez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sp>
        <p:nvSpPr>
          <p:cNvPr id="2358" name="Google Shape;2358;p30"/>
          <p:cNvSpPr txBox="1"/>
          <p:nvPr>
            <p:ph type="title"/>
          </p:nvPr>
        </p:nvSpPr>
        <p:spPr>
          <a:xfrm>
            <a:off x="357291" y="371814"/>
            <a:ext cx="3203100" cy="97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6600"/>
              <a:t>12</a:t>
            </a:r>
            <a:endParaRPr sz="6600"/>
          </a:p>
        </p:txBody>
      </p:sp>
      <p:sp>
        <p:nvSpPr>
          <p:cNvPr id="2359" name="Google Shape;2359;p30"/>
          <p:cNvSpPr txBox="1"/>
          <p:nvPr>
            <p:ph idx="1" type="subTitle"/>
          </p:nvPr>
        </p:nvSpPr>
        <p:spPr>
          <a:xfrm>
            <a:off x="0" y="1825058"/>
            <a:ext cx="3847118" cy="1198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US" sz="4000"/>
              <a:t>GitHub</a:t>
            </a:r>
            <a:endParaRPr/>
          </a:p>
          <a:p>
            <a:pPr indent="0" lvl="0" marL="0" rtl="0" algn="l">
              <a:lnSpc>
                <a:spcPct val="100000"/>
              </a:lnSpc>
              <a:spcBef>
                <a:spcPts val="0"/>
              </a:spcBef>
              <a:spcAft>
                <a:spcPts val="0"/>
              </a:spcAft>
              <a:buSzPts val="1600"/>
              <a:buNone/>
            </a:pPr>
            <a:r>
              <a:t/>
            </a:r>
            <a:endParaRPr sz="4000"/>
          </a:p>
          <a:p>
            <a:pPr indent="0" lvl="0" marL="0" rtl="0" algn="l">
              <a:lnSpc>
                <a:spcPct val="100000"/>
              </a:lnSpc>
              <a:spcBef>
                <a:spcPts val="0"/>
              </a:spcBef>
              <a:spcAft>
                <a:spcPts val="0"/>
              </a:spcAft>
              <a:buSzPts val="1600"/>
              <a:buNone/>
            </a:pPr>
            <a:r>
              <a:rPr lang="en-US" u="sng">
                <a:solidFill>
                  <a:schemeClr val="dk1"/>
                </a:solidFill>
                <a:hlinkClick r:id="rId3">
                  <a:extLst>
                    <a:ext uri="{A12FA001-AC4F-418D-AE19-62706E023703}">
                      <ahyp:hlinkClr val="tx"/>
                    </a:ext>
                  </a:extLst>
                </a:hlinkClick>
              </a:rPr>
              <a:t>https://github.com/htmw/2023S-czhang</a:t>
            </a:r>
            <a:endParaRPr>
              <a:solidFill>
                <a:schemeClr val="dk1"/>
              </a:solidFill>
            </a:endParaRPr>
          </a:p>
          <a:p>
            <a:pPr indent="0" lvl="0" marL="0" rtl="0" algn="l">
              <a:lnSpc>
                <a:spcPct val="100000"/>
              </a:lnSpc>
              <a:spcBef>
                <a:spcPts val="0"/>
              </a:spcBef>
              <a:spcAft>
                <a:spcPts val="0"/>
              </a:spcAft>
              <a:buSzPts val="1600"/>
              <a:buNone/>
            </a:pPr>
            <a:r>
              <a:rPr lang="en-US"/>
              <a:t>	</a:t>
            </a:r>
            <a:endParaRPr/>
          </a:p>
        </p:txBody>
      </p:sp>
      <p:grpSp>
        <p:nvGrpSpPr>
          <p:cNvPr id="2360" name="Google Shape;2360;p30"/>
          <p:cNvGrpSpPr/>
          <p:nvPr/>
        </p:nvGrpSpPr>
        <p:grpSpPr>
          <a:xfrm>
            <a:off x="4399868" y="1238297"/>
            <a:ext cx="3277679" cy="2666570"/>
            <a:chOff x="4399868" y="1238297"/>
            <a:chExt cx="3277679" cy="2666570"/>
          </a:xfrm>
        </p:grpSpPr>
        <p:grpSp>
          <p:nvGrpSpPr>
            <p:cNvPr id="2361" name="Google Shape;2361;p30"/>
            <p:cNvGrpSpPr/>
            <p:nvPr/>
          </p:nvGrpSpPr>
          <p:grpSpPr>
            <a:xfrm>
              <a:off x="4399868" y="1238297"/>
              <a:ext cx="3277679" cy="2666570"/>
              <a:chOff x="4584500" y="1205300"/>
              <a:chExt cx="2892665" cy="2353341"/>
            </a:xfrm>
          </p:grpSpPr>
          <p:sp>
            <p:nvSpPr>
              <p:cNvPr id="2362" name="Google Shape;2362;p30"/>
              <p:cNvSpPr/>
              <p:nvPr/>
            </p:nvSpPr>
            <p:spPr>
              <a:xfrm>
                <a:off x="5545960" y="3208211"/>
                <a:ext cx="969663" cy="350430"/>
              </a:xfrm>
              <a:custGeom>
                <a:rect b="b" l="l" r="r" t="t"/>
                <a:pathLst>
                  <a:path extrusionOk="0" h="20036" w="55441">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30"/>
              <p:cNvSpPr/>
              <p:nvPr/>
            </p:nvSpPr>
            <p:spPr>
              <a:xfrm>
                <a:off x="4584511" y="1205300"/>
                <a:ext cx="2892654" cy="1751886"/>
              </a:xfrm>
              <a:custGeom>
                <a:rect b="b" l="l" r="r" t="t"/>
                <a:pathLst>
                  <a:path extrusionOk="0" h="100165" w="165389">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30"/>
              <p:cNvSpPr/>
              <p:nvPr/>
            </p:nvSpPr>
            <p:spPr>
              <a:xfrm>
                <a:off x="4584500" y="2892648"/>
                <a:ext cx="2892654" cy="325128"/>
              </a:xfrm>
              <a:custGeom>
                <a:rect b="b" l="l" r="r" t="t"/>
                <a:pathLst>
                  <a:path extrusionOk="0" h="14909" w="165389">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65" name="Google Shape;2365;p30"/>
            <p:cNvPicPr preferRelativeResize="0"/>
            <p:nvPr/>
          </p:nvPicPr>
          <p:blipFill rotWithShape="1">
            <a:blip r:embed="rId4">
              <a:alphaModFix/>
            </a:blip>
            <a:srcRect b="0" l="0" r="0" t="0"/>
            <a:stretch/>
          </p:blipFill>
          <p:spPr>
            <a:xfrm>
              <a:off x="4564113" y="1441200"/>
              <a:ext cx="2949194" cy="1658925"/>
            </a:xfrm>
            <a:prstGeom prst="rect">
              <a:avLst/>
            </a:prstGeom>
            <a:noFill/>
            <a:ln>
              <a:noFill/>
            </a:ln>
          </p:spPr>
        </p:pic>
      </p:grpSp>
      <p:grpSp>
        <p:nvGrpSpPr>
          <p:cNvPr id="2366" name="Google Shape;2366;p30"/>
          <p:cNvGrpSpPr/>
          <p:nvPr/>
        </p:nvGrpSpPr>
        <p:grpSpPr>
          <a:xfrm>
            <a:off x="6755883" y="2246275"/>
            <a:ext cx="1206500" cy="1658928"/>
            <a:chOff x="6755883" y="2246275"/>
            <a:chExt cx="1206500" cy="1658928"/>
          </a:xfrm>
        </p:grpSpPr>
        <p:grpSp>
          <p:nvGrpSpPr>
            <p:cNvPr id="2367" name="Google Shape;2367;p30"/>
            <p:cNvGrpSpPr/>
            <p:nvPr/>
          </p:nvGrpSpPr>
          <p:grpSpPr>
            <a:xfrm>
              <a:off x="6755883" y="2246275"/>
              <a:ext cx="1206500" cy="1658928"/>
              <a:chOff x="6690576" y="2241051"/>
              <a:chExt cx="1725049" cy="2371930"/>
            </a:xfrm>
          </p:grpSpPr>
          <p:sp>
            <p:nvSpPr>
              <p:cNvPr id="2368" name="Google Shape;2368;p30"/>
              <p:cNvSpPr/>
              <p:nvPr/>
            </p:nvSpPr>
            <p:spPr>
              <a:xfrm rot="-5400000">
                <a:off x="7491813" y="4430083"/>
                <a:ext cx="122936" cy="122470"/>
              </a:xfrm>
              <a:custGeom>
                <a:rect b="b" l="l" r="r" t="t"/>
                <a:pathLst>
                  <a:path extrusionOk="0" h="4724" w="4742">
                    <a:moveTo>
                      <a:pt x="4741" y="2353"/>
                    </a:moveTo>
                    <a:cubicBezTo>
                      <a:pt x="4741" y="3661"/>
                      <a:pt x="3679" y="4723"/>
                      <a:pt x="2371" y="4723"/>
                    </a:cubicBezTo>
                    <a:cubicBezTo>
                      <a:pt x="1062" y="4723"/>
                      <a:pt x="1" y="3661"/>
                      <a:pt x="1" y="2353"/>
                    </a:cubicBezTo>
                    <a:cubicBezTo>
                      <a:pt x="11" y="1050"/>
                      <a:pt x="1068" y="0"/>
                      <a:pt x="2371" y="0"/>
                    </a:cubicBezTo>
                    <a:cubicBezTo>
                      <a:pt x="3673" y="0"/>
                      <a:pt x="4731" y="1050"/>
                      <a:pt x="4741" y="2353"/>
                    </a:cubicBezTo>
                    <a:close/>
                  </a:path>
                </a:pathLst>
              </a:custGeom>
              <a:solidFill>
                <a:srgbClr val="ED9F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30"/>
              <p:cNvSpPr/>
              <p:nvPr/>
            </p:nvSpPr>
            <p:spPr>
              <a:xfrm rot="-5400000">
                <a:off x="6367135" y="2564491"/>
                <a:ext cx="2371930" cy="1725049"/>
              </a:xfrm>
              <a:custGeom>
                <a:rect b="b" l="l" r="r" t="t"/>
                <a:pathLst>
                  <a:path extrusionOk="0" h="66540" w="91492">
                    <a:moveTo>
                      <a:pt x="91492" y="5198"/>
                    </a:moveTo>
                    <a:lnTo>
                      <a:pt x="91492" y="61342"/>
                    </a:lnTo>
                    <a:cubicBezTo>
                      <a:pt x="91492" y="64212"/>
                      <a:pt x="89165" y="66540"/>
                      <a:pt x="86294" y="66540"/>
                    </a:cubicBezTo>
                    <a:lnTo>
                      <a:pt x="5200" y="66540"/>
                    </a:lnTo>
                    <a:cubicBezTo>
                      <a:pt x="2328" y="66540"/>
                      <a:pt x="0" y="64212"/>
                      <a:pt x="0" y="61342"/>
                    </a:cubicBezTo>
                    <a:lnTo>
                      <a:pt x="0" y="5198"/>
                    </a:lnTo>
                    <a:cubicBezTo>
                      <a:pt x="0" y="2327"/>
                      <a:pt x="2328" y="0"/>
                      <a:pt x="5200" y="0"/>
                    </a:cubicBezTo>
                    <a:lnTo>
                      <a:pt x="86294" y="0"/>
                    </a:lnTo>
                    <a:cubicBezTo>
                      <a:pt x="89165" y="0"/>
                      <a:pt x="91492" y="2327"/>
                      <a:pt x="91492" y="519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70" name="Google Shape;2370;p30"/>
            <p:cNvPicPr preferRelativeResize="0"/>
            <p:nvPr/>
          </p:nvPicPr>
          <p:blipFill rotWithShape="1">
            <a:blip r:embed="rId5">
              <a:alphaModFix/>
            </a:blip>
            <a:srcRect b="4636" l="65213" r="0" t="4627"/>
            <a:stretch/>
          </p:blipFill>
          <p:spPr>
            <a:xfrm>
              <a:off x="6889861" y="2387150"/>
              <a:ext cx="938525" cy="1377176"/>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p31"/>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a:t>12. </a:t>
            </a:r>
            <a:r>
              <a:rPr lang="en-US" sz="3200">
                <a:solidFill>
                  <a:schemeClr val="dk1"/>
                </a:solidFill>
                <a:latin typeface="Nunito"/>
                <a:ea typeface="Nunito"/>
                <a:cs typeface="Nunito"/>
                <a:sym typeface="Nunito"/>
              </a:rPr>
              <a:t>MVP Project Demo</a:t>
            </a:r>
            <a:br>
              <a:rPr lang="en-US" sz="3200">
                <a:solidFill>
                  <a:schemeClr val="dk1"/>
                </a:solidFill>
                <a:latin typeface="Nunito"/>
                <a:ea typeface="Nunito"/>
                <a:cs typeface="Nunito"/>
                <a:sym typeface="Nunito"/>
              </a:rPr>
            </a:br>
            <a:endParaRPr/>
          </a:p>
        </p:txBody>
      </p:sp>
      <p:pic>
        <p:nvPicPr>
          <p:cNvPr id="2376" name="Google Shape;2376;p31"/>
          <p:cNvPicPr preferRelativeResize="0"/>
          <p:nvPr/>
        </p:nvPicPr>
        <p:blipFill rotWithShape="1">
          <a:blip r:embed="rId3">
            <a:alphaModFix/>
          </a:blip>
          <a:srcRect b="71984" l="0" r="3353" t="0"/>
          <a:stretch/>
        </p:blipFill>
        <p:spPr>
          <a:xfrm>
            <a:off x="324125" y="908400"/>
            <a:ext cx="8385375" cy="325382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0" name="Shape 2380"/>
        <p:cNvGrpSpPr/>
        <p:nvPr/>
      </p:nvGrpSpPr>
      <p:grpSpPr>
        <a:xfrm>
          <a:off x="0" y="0"/>
          <a:ext cx="0" cy="0"/>
          <a:chOff x="0" y="0"/>
          <a:chExt cx="0" cy="0"/>
        </a:xfrm>
      </p:grpSpPr>
      <p:sp>
        <p:nvSpPr>
          <p:cNvPr id="2381" name="Google Shape;2381;p32"/>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a:t>12. </a:t>
            </a:r>
            <a:r>
              <a:rPr lang="en-US" sz="3200">
                <a:solidFill>
                  <a:schemeClr val="dk1"/>
                </a:solidFill>
                <a:latin typeface="Nunito"/>
                <a:ea typeface="Nunito"/>
                <a:cs typeface="Nunito"/>
                <a:sym typeface="Nunito"/>
              </a:rPr>
              <a:t>MVP Project Demo</a:t>
            </a:r>
            <a:br>
              <a:rPr lang="en-US" sz="3200">
                <a:solidFill>
                  <a:schemeClr val="dk1"/>
                </a:solidFill>
                <a:latin typeface="Nunito"/>
                <a:ea typeface="Nunito"/>
                <a:cs typeface="Nunito"/>
                <a:sym typeface="Nunito"/>
              </a:rPr>
            </a:br>
            <a:endParaRPr/>
          </a:p>
        </p:txBody>
      </p:sp>
      <p:pic>
        <p:nvPicPr>
          <p:cNvPr id="2382" name="Google Shape;2382;p32"/>
          <p:cNvPicPr preferRelativeResize="0"/>
          <p:nvPr/>
        </p:nvPicPr>
        <p:blipFill rotWithShape="1">
          <a:blip r:embed="rId3">
            <a:alphaModFix/>
          </a:blip>
          <a:srcRect b="43329" l="0" r="22480" t="29073"/>
          <a:stretch/>
        </p:blipFill>
        <p:spPr>
          <a:xfrm>
            <a:off x="808815" y="1017700"/>
            <a:ext cx="7526376" cy="32263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6" name="Shape 2386"/>
        <p:cNvGrpSpPr/>
        <p:nvPr/>
      </p:nvGrpSpPr>
      <p:grpSpPr>
        <a:xfrm>
          <a:off x="0" y="0"/>
          <a:ext cx="0" cy="0"/>
          <a:chOff x="0" y="0"/>
          <a:chExt cx="0" cy="0"/>
        </a:xfrm>
      </p:grpSpPr>
      <p:sp>
        <p:nvSpPr>
          <p:cNvPr id="2387" name="Google Shape;2387;g23f1dd76639_0_63"/>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a:t>12. </a:t>
            </a:r>
            <a:r>
              <a:rPr lang="en-US" sz="3200">
                <a:solidFill>
                  <a:schemeClr val="dk1"/>
                </a:solidFill>
                <a:latin typeface="Nunito"/>
                <a:ea typeface="Nunito"/>
                <a:cs typeface="Nunito"/>
                <a:sym typeface="Nunito"/>
              </a:rPr>
              <a:t>MVP Project Demo</a:t>
            </a:r>
            <a:br>
              <a:rPr lang="en-US" sz="3200">
                <a:solidFill>
                  <a:schemeClr val="dk1"/>
                </a:solidFill>
                <a:latin typeface="Nunito"/>
                <a:ea typeface="Nunito"/>
                <a:cs typeface="Nunito"/>
                <a:sym typeface="Nunito"/>
              </a:rPr>
            </a:br>
            <a:endParaRPr/>
          </a:p>
        </p:txBody>
      </p:sp>
      <p:pic>
        <p:nvPicPr>
          <p:cNvPr id="2388" name="Google Shape;2388;g23f1dd76639_0_63"/>
          <p:cNvPicPr preferRelativeResize="0"/>
          <p:nvPr/>
        </p:nvPicPr>
        <p:blipFill rotWithShape="1">
          <a:blip r:embed="rId3">
            <a:alphaModFix/>
          </a:blip>
          <a:srcRect b="43329" l="79148" r="3047" t="29073"/>
          <a:stretch/>
        </p:blipFill>
        <p:spPr>
          <a:xfrm>
            <a:off x="2232425" y="782800"/>
            <a:ext cx="1916975" cy="3577902"/>
          </a:xfrm>
          <a:prstGeom prst="rect">
            <a:avLst/>
          </a:prstGeom>
          <a:noFill/>
          <a:ln>
            <a:noFill/>
          </a:ln>
        </p:spPr>
      </p:pic>
      <p:pic>
        <p:nvPicPr>
          <p:cNvPr id="2389" name="Google Shape;2389;g23f1dd76639_0_63"/>
          <p:cNvPicPr preferRelativeResize="0"/>
          <p:nvPr/>
        </p:nvPicPr>
        <p:blipFill rotWithShape="1">
          <a:blip r:embed="rId3">
            <a:alphaModFix/>
          </a:blip>
          <a:srcRect b="18195" l="3464" r="81385" t="58106"/>
          <a:stretch/>
        </p:blipFill>
        <p:spPr>
          <a:xfrm>
            <a:off x="5308875" y="782800"/>
            <a:ext cx="1708888" cy="35779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cxnSp>
        <p:nvCxnSpPr>
          <p:cNvPr id="2032" name="Google Shape;2032;p3"/>
          <p:cNvCxnSpPr/>
          <p:nvPr/>
        </p:nvCxnSpPr>
        <p:spPr>
          <a:xfrm flipH="1" rot="10800000">
            <a:off x="-57665" y="2103250"/>
            <a:ext cx="9244015" cy="24743"/>
          </a:xfrm>
          <a:prstGeom prst="straightConnector1">
            <a:avLst/>
          </a:prstGeom>
          <a:noFill/>
          <a:ln cap="flat" cmpd="sng" w="19050">
            <a:solidFill>
              <a:schemeClr val="dk1"/>
            </a:solidFill>
            <a:prstDash val="solid"/>
            <a:round/>
            <a:headEnd len="sm" w="sm" type="none"/>
            <a:tailEnd len="sm" w="sm" type="none"/>
          </a:ln>
        </p:spPr>
      </p:cxnSp>
      <p:sp>
        <p:nvSpPr>
          <p:cNvPr id="2033" name="Google Shape;2033;p3"/>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AGENDA</a:t>
            </a:r>
            <a:endParaRPr/>
          </a:p>
        </p:txBody>
      </p:sp>
      <p:sp>
        <p:nvSpPr>
          <p:cNvPr id="2034" name="Google Shape;2034;p3"/>
          <p:cNvSpPr/>
          <p:nvPr/>
        </p:nvSpPr>
        <p:spPr>
          <a:xfrm>
            <a:off x="3229725" y="170710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3"/>
          <p:cNvSpPr/>
          <p:nvPr/>
        </p:nvSpPr>
        <p:spPr>
          <a:xfrm>
            <a:off x="5082700" y="170965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3"/>
          <p:cNvSpPr txBox="1"/>
          <p:nvPr/>
        </p:nvSpPr>
        <p:spPr>
          <a:xfrm>
            <a:off x="887288" y="3072999"/>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1"/>
                </a:solidFill>
                <a:latin typeface="Nunito"/>
                <a:ea typeface="Nunito"/>
                <a:cs typeface="Nunito"/>
                <a:sym typeface="Nunito"/>
              </a:rPr>
              <a:t>Algorithms</a:t>
            </a:r>
            <a:endParaRPr b="0" i="0" sz="1600" u="none" cap="none" strike="noStrike">
              <a:solidFill>
                <a:schemeClr val="dk1"/>
              </a:solidFill>
              <a:latin typeface="Nunito"/>
              <a:ea typeface="Nunito"/>
              <a:cs typeface="Nunito"/>
              <a:sym typeface="Nunito"/>
            </a:endParaRPr>
          </a:p>
        </p:txBody>
      </p:sp>
      <p:sp>
        <p:nvSpPr>
          <p:cNvPr id="2037" name="Google Shape;2037;p3"/>
          <p:cNvSpPr/>
          <p:nvPr/>
        </p:nvSpPr>
        <p:spPr>
          <a:xfrm>
            <a:off x="1358600" y="170965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3"/>
          <p:cNvSpPr txBox="1"/>
          <p:nvPr/>
        </p:nvSpPr>
        <p:spPr>
          <a:xfrm>
            <a:off x="4687664" y="3072999"/>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US" sz="1600">
                <a:latin typeface="Nunito"/>
                <a:ea typeface="Nunito"/>
                <a:cs typeface="Nunito"/>
                <a:sym typeface="Nunito"/>
              </a:rPr>
              <a:t>Sprint 1 (CS692)  Recap  </a:t>
            </a:r>
            <a:endParaRPr i="0" sz="1600" u="none" cap="none" strike="noStrike">
              <a:solidFill>
                <a:schemeClr val="dk1"/>
              </a:solidFill>
              <a:latin typeface="Nunito"/>
              <a:ea typeface="Nunito"/>
              <a:cs typeface="Nunito"/>
              <a:sym typeface="Nunito"/>
            </a:endParaRPr>
          </a:p>
        </p:txBody>
      </p:sp>
      <p:sp>
        <p:nvSpPr>
          <p:cNvPr id="2039" name="Google Shape;2039;p3"/>
          <p:cNvSpPr txBox="1"/>
          <p:nvPr/>
        </p:nvSpPr>
        <p:spPr>
          <a:xfrm>
            <a:off x="2749338" y="3072999"/>
            <a:ext cx="1707000" cy="66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1"/>
                </a:solidFill>
                <a:latin typeface="Nunito"/>
                <a:ea typeface="Nunito"/>
                <a:cs typeface="Nunito"/>
                <a:sym typeface="Nunito"/>
              </a:rPr>
              <a:t>Diagrams</a:t>
            </a:r>
            <a:endParaRPr b="0" i="0" sz="1600" u="none" cap="none" strike="noStrike">
              <a:solidFill>
                <a:schemeClr val="dk1"/>
              </a:solidFill>
              <a:latin typeface="Nunito"/>
              <a:ea typeface="Nunito"/>
              <a:cs typeface="Nunito"/>
              <a:sym typeface="Nunito"/>
            </a:endParaRPr>
          </a:p>
        </p:txBody>
      </p:sp>
      <p:sp>
        <p:nvSpPr>
          <p:cNvPr id="2040" name="Google Shape;2040;p3"/>
          <p:cNvSpPr txBox="1"/>
          <p:nvPr/>
        </p:nvSpPr>
        <p:spPr>
          <a:xfrm>
            <a:off x="3238808" y="184960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06</a:t>
            </a:r>
            <a:endParaRPr b="0" i="0" sz="3000" u="none" cap="none" strike="noStrike">
              <a:solidFill>
                <a:schemeClr val="dk1"/>
              </a:solidFill>
              <a:latin typeface="Black Han Sans"/>
              <a:ea typeface="Black Han Sans"/>
              <a:cs typeface="Black Han Sans"/>
              <a:sym typeface="Black Han Sans"/>
            </a:endParaRPr>
          </a:p>
        </p:txBody>
      </p:sp>
      <p:sp>
        <p:nvSpPr>
          <p:cNvPr id="2041" name="Google Shape;2041;p3"/>
          <p:cNvSpPr txBox="1"/>
          <p:nvPr/>
        </p:nvSpPr>
        <p:spPr>
          <a:xfrm>
            <a:off x="5100839" y="185215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07</a:t>
            </a:r>
            <a:endParaRPr b="0" i="0" sz="3000" u="none" cap="none" strike="noStrike">
              <a:solidFill>
                <a:schemeClr val="dk1"/>
              </a:solidFill>
              <a:latin typeface="Black Han Sans"/>
              <a:ea typeface="Black Han Sans"/>
              <a:cs typeface="Black Han Sans"/>
              <a:sym typeface="Black Han Sans"/>
            </a:endParaRPr>
          </a:p>
        </p:txBody>
      </p:sp>
      <p:sp>
        <p:nvSpPr>
          <p:cNvPr id="2042" name="Google Shape;2042;p3"/>
          <p:cNvSpPr txBox="1"/>
          <p:nvPr/>
        </p:nvSpPr>
        <p:spPr>
          <a:xfrm>
            <a:off x="1376750" y="1852150"/>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05</a:t>
            </a:r>
            <a:endParaRPr b="0" i="0" sz="3000" u="none" cap="none" strike="noStrike">
              <a:solidFill>
                <a:schemeClr val="dk1"/>
              </a:solidFill>
              <a:latin typeface="Black Han Sans"/>
              <a:ea typeface="Black Han Sans"/>
              <a:cs typeface="Black Han Sans"/>
              <a:sym typeface="Black Han Sans"/>
            </a:endParaRPr>
          </a:p>
        </p:txBody>
      </p:sp>
      <p:sp>
        <p:nvSpPr>
          <p:cNvPr id="2043" name="Google Shape;2043;p3"/>
          <p:cNvSpPr/>
          <p:nvPr/>
        </p:nvSpPr>
        <p:spPr>
          <a:xfrm>
            <a:off x="6935675" y="170710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3"/>
          <p:cNvSpPr txBox="1"/>
          <p:nvPr/>
        </p:nvSpPr>
        <p:spPr>
          <a:xfrm>
            <a:off x="6953814" y="184960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08</a:t>
            </a:r>
            <a:endParaRPr b="0" i="0" sz="3000" u="none" cap="none" strike="noStrike">
              <a:solidFill>
                <a:schemeClr val="dk1"/>
              </a:solidFill>
              <a:latin typeface="Black Han Sans"/>
              <a:ea typeface="Black Han Sans"/>
              <a:cs typeface="Black Han Sans"/>
              <a:sym typeface="Black Han Sans"/>
            </a:endParaRPr>
          </a:p>
        </p:txBody>
      </p:sp>
      <p:sp>
        <p:nvSpPr>
          <p:cNvPr id="2045" name="Google Shape;2045;p3"/>
          <p:cNvSpPr txBox="1"/>
          <p:nvPr/>
        </p:nvSpPr>
        <p:spPr>
          <a:xfrm>
            <a:off x="6625990" y="3072999"/>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t>Product Backlog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34"/>
          <p:cNvSpPr txBox="1"/>
          <p:nvPr>
            <p:ph type="title"/>
          </p:nvPr>
        </p:nvSpPr>
        <p:spPr>
          <a:xfrm>
            <a:off x="715100" y="3539887"/>
            <a:ext cx="4563900" cy="53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i="0" lang="en-US" sz="1800">
                <a:solidFill>
                  <a:srgbClr val="000000"/>
                </a:solidFill>
                <a:latin typeface="Calibri"/>
                <a:ea typeface="Calibri"/>
                <a:cs typeface="Calibri"/>
                <a:sym typeface="Calibri"/>
              </a:rPr>
              <a:t>Live Application Demo: </a:t>
            </a:r>
            <a:r>
              <a:rPr lang="en-US">
                <a:solidFill>
                  <a:srgbClr val="000000"/>
                </a:solidFill>
                <a:latin typeface="Calibri"/>
                <a:ea typeface="Calibri"/>
                <a:cs typeface="Calibri"/>
                <a:sym typeface="Calibri"/>
              </a:rPr>
              <a:t>https://www.youtube.com/watch?v=1pFVk-YiBwQ</a:t>
            </a:r>
            <a:endParaRPr/>
          </a:p>
        </p:txBody>
      </p:sp>
      <p:sp>
        <p:nvSpPr>
          <p:cNvPr id="2395" name="Google Shape;2395;p34"/>
          <p:cNvSpPr txBox="1"/>
          <p:nvPr>
            <p:ph idx="1" type="subTitle"/>
          </p:nvPr>
        </p:nvSpPr>
        <p:spPr>
          <a:xfrm>
            <a:off x="715100" y="1701600"/>
            <a:ext cx="5287200" cy="174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US" sz="6600">
                <a:solidFill>
                  <a:srgbClr val="EB99AF"/>
                </a:solidFill>
                <a:latin typeface="Arial"/>
                <a:ea typeface="Arial"/>
                <a:cs typeface="Arial"/>
                <a:sym typeface="Arial"/>
              </a:rPr>
              <a:t>Thanks</a:t>
            </a:r>
            <a:endParaRPr sz="6600">
              <a:solidFill>
                <a:srgbClr val="EB99AF"/>
              </a:solidFill>
              <a:latin typeface="Arial"/>
              <a:ea typeface="Arial"/>
              <a:cs typeface="Arial"/>
              <a:sym typeface="Arial"/>
            </a:endParaRPr>
          </a:p>
          <a:p>
            <a:pPr indent="0" lvl="0" marL="0" rtl="0" algn="l">
              <a:lnSpc>
                <a:spcPct val="100000"/>
              </a:lnSpc>
              <a:spcBef>
                <a:spcPts val="0"/>
              </a:spcBef>
              <a:spcAft>
                <a:spcPts val="0"/>
              </a:spcAft>
              <a:buSzPts val="2500"/>
              <a:buNone/>
            </a:pPr>
            <a:r>
              <a:t/>
            </a:r>
            <a:endParaRPr/>
          </a:p>
        </p:txBody>
      </p:sp>
      <p:grpSp>
        <p:nvGrpSpPr>
          <p:cNvPr id="2396" name="Google Shape;2396;p34"/>
          <p:cNvGrpSpPr/>
          <p:nvPr/>
        </p:nvGrpSpPr>
        <p:grpSpPr>
          <a:xfrm>
            <a:off x="6157284" y="1526827"/>
            <a:ext cx="2070613" cy="3002572"/>
            <a:chOff x="6157284" y="1526827"/>
            <a:chExt cx="2070613" cy="3002572"/>
          </a:xfrm>
        </p:grpSpPr>
        <p:sp>
          <p:nvSpPr>
            <p:cNvPr id="2397" name="Google Shape;2397;p34"/>
            <p:cNvSpPr/>
            <p:nvPr/>
          </p:nvSpPr>
          <p:spPr>
            <a:xfrm rot="937637">
              <a:off x="6617914" y="1678880"/>
              <a:ext cx="1216553" cy="2698461"/>
            </a:xfrm>
            <a:custGeom>
              <a:rect b="b" l="l" r="r" t="t"/>
              <a:pathLst>
                <a:path extrusionOk="0" h="78100" w="35210">
                  <a:moveTo>
                    <a:pt x="16789" y="4419"/>
                  </a:moveTo>
                  <a:cubicBezTo>
                    <a:pt x="17627" y="4558"/>
                    <a:pt x="18715" y="4734"/>
                    <a:pt x="19686" y="4899"/>
                  </a:cubicBezTo>
                  <a:lnTo>
                    <a:pt x="19686" y="4899"/>
                  </a:lnTo>
                  <a:cubicBezTo>
                    <a:pt x="19290" y="4851"/>
                    <a:pt x="18889" y="4827"/>
                    <a:pt x="18489" y="4827"/>
                  </a:cubicBezTo>
                  <a:lnTo>
                    <a:pt x="18013" y="5030"/>
                  </a:lnTo>
                  <a:lnTo>
                    <a:pt x="17401" y="5030"/>
                  </a:lnTo>
                  <a:lnTo>
                    <a:pt x="16993" y="5098"/>
                  </a:lnTo>
                  <a:cubicBezTo>
                    <a:pt x="16857" y="5098"/>
                    <a:pt x="16653" y="5166"/>
                    <a:pt x="16517" y="5166"/>
                  </a:cubicBezTo>
                  <a:lnTo>
                    <a:pt x="16313" y="5166"/>
                  </a:lnTo>
                  <a:lnTo>
                    <a:pt x="16110" y="5234"/>
                  </a:lnTo>
                  <a:lnTo>
                    <a:pt x="15974" y="5234"/>
                  </a:lnTo>
                  <a:lnTo>
                    <a:pt x="15702" y="5302"/>
                  </a:lnTo>
                  <a:lnTo>
                    <a:pt x="15498" y="5302"/>
                  </a:lnTo>
                  <a:lnTo>
                    <a:pt x="15498" y="5234"/>
                  </a:lnTo>
                  <a:cubicBezTo>
                    <a:pt x="15566" y="5166"/>
                    <a:pt x="15566" y="5166"/>
                    <a:pt x="15634" y="5098"/>
                  </a:cubicBezTo>
                  <a:lnTo>
                    <a:pt x="15702" y="5030"/>
                  </a:lnTo>
                  <a:lnTo>
                    <a:pt x="15906" y="4827"/>
                  </a:lnTo>
                  <a:cubicBezTo>
                    <a:pt x="16042" y="4691"/>
                    <a:pt x="16178" y="4555"/>
                    <a:pt x="16313" y="4419"/>
                  </a:cubicBezTo>
                  <a:close/>
                  <a:moveTo>
                    <a:pt x="20655" y="5068"/>
                  </a:moveTo>
                  <a:cubicBezTo>
                    <a:pt x="21156" y="5159"/>
                    <a:pt x="21570" y="5240"/>
                    <a:pt x="21819" y="5302"/>
                  </a:cubicBezTo>
                  <a:lnTo>
                    <a:pt x="21955" y="5370"/>
                  </a:lnTo>
                  <a:lnTo>
                    <a:pt x="21275" y="5234"/>
                  </a:lnTo>
                  <a:cubicBezTo>
                    <a:pt x="21072" y="5172"/>
                    <a:pt x="20865" y="5116"/>
                    <a:pt x="20655" y="5068"/>
                  </a:cubicBezTo>
                  <a:close/>
                  <a:moveTo>
                    <a:pt x="22227" y="5438"/>
                  </a:moveTo>
                  <a:lnTo>
                    <a:pt x="22227" y="5506"/>
                  </a:lnTo>
                  <a:cubicBezTo>
                    <a:pt x="22227" y="5506"/>
                    <a:pt x="22159" y="5438"/>
                    <a:pt x="22159" y="5438"/>
                  </a:cubicBezTo>
                  <a:close/>
                  <a:moveTo>
                    <a:pt x="17061" y="9313"/>
                  </a:moveTo>
                  <a:cubicBezTo>
                    <a:pt x="18828" y="9517"/>
                    <a:pt x="21411" y="9856"/>
                    <a:pt x="22159" y="10060"/>
                  </a:cubicBezTo>
                  <a:lnTo>
                    <a:pt x="22431" y="10128"/>
                  </a:lnTo>
                  <a:lnTo>
                    <a:pt x="22567" y="10128"/>
                  </a:lnTo>
                  <a:cubicBezTo>
                    <a:pt x="22635" y="10264"/>
                    <a:pt x="22635" y="10400"/>
                    <a:pt x="22635" y="10536"/>
                  </a:cubicBezTo>
                  <a:cubicBezTo>
                    <a:pt x="22703" y="10672"/>
                    <a:pt x="22703" y="10808"/>
                    <a:pt x="22635" y="10944"/>
                  </a:cubicBezTo>
                  <a:lnTo>
                    <a:pt x="22635" y="12575"/>
                  </a:lnTo>
                  <a:lnTo>
                    <a:pt x="22635" y="13119"/>
                  </a:lnTo>
                  <a:lnTo>
                    <a:pt x="22635" y="13459"/>
                  </a:lnTo>
                  <a:lnTo>
                    <a:pt x="22635" y="13799"/>
                  </a:lnTo>
                  <a:lnTo>
                    <a:pt x="22635" y="14478"/>
                  </a:lnTo>
                  <a:lnTo>
                    <a:pt x="22635" y="14818"/>
                  </a:lnTo>
                  <a:lnTo>
                    <a:pt x="22635" y="15634"/>
                  </a:lnTo>
                  <a:lnTo>
                    <a:pt x="22635" y="15974"/>
                  </a:lnTo>
                  <a:lnTo>
                    <a:pt x="22635" y="16382"/>
                  </a:lnTo>
                  <a:lnTo>
                    <a:pt x="22703" y="17129"/>
                  </a:lnTo>
                  <a:lnTo>
                    <a:pt x="22703" y="17469"/>
                  </a:lnTo>
                  <a:lnTo>
                    <a:pt x="22703" y="18013"/>
                  </a:lnTo>
                  <a:cubicBezTo>
                    <a:pt x="22771" y="19236"/>
                    <a:pt x="23043" y="21208"/>
                    <a:pt x="23179" y="23043"/>
                  </a:cubicBezTo>
                  <a:cubicBezTo>
                    <a:pt x="23247" y="23247"/>
                    <a:pt x="23247" y="23451"/>
                    <a:pt x="23247" y="23655"/>
                  </a:cubicBezTo>
                  <a:lnTo>
                    <a:pt x="23247" y="23722"/>
                  </a:lnTo>
                  <a:lnTo>
                    <a:pt x="23247" y="23926"/>
                  </a:lnTo>
                  <a:lnTo>
                    <a:pt x="23247" y="24266"/>
                  </a:lnTo>
                  <a:cubicBezTo>
                    <a:pt x="23382" y="25354"/>
                    <a:pt x="23518" y="26305"/>
                    <a:pt x="23586" y="27189"/>
                  </a:cubicBezTo>
                  <a:cubicBezTo>
                    <a:pt x="23654" y="27665"/>
                    <a:pt x="23722" y="28073"/>
                    <a:pt x="23790" y="28412"/>
                  </a:cubicBezTo>
                  <a:lnTo>
                    <a:pt x="23790" y="28752"/>
                  </a:lnTo>
                  <a:lnTo>
                    <a:pt x="23790" y="28820"/>
                  </a:lnTo>
                  <a:cubicBezTo>
                    <a:pt x="23926" y="30112"/>
                    <a:pt x="24062" y="31471"/>
                    <a:pt x="24130" y="32355"/>
                  </a:cubicBezTo>
                  <a:lnTo>
                    <a:pt x="24130" y="32899"/>
                  </a:lnTo>
                  <a:lnTo>
                    <a:pt x="23314" y="32967"/>
                  </a:lnTo>
                  <a:lnTo>
                    <a:pt x="23111" y="32967"/>
                  </a:lnTo>
                  <a:lnTo>
                    <a:pt x="22635" y="33102"/>
                  </a:lnTo>
                  <a:cubicBezTo>
                    <a:pt x="21955" y="33238"/>
                    <a:pt x="21275" y="33306"/>
                    <a:pt x="20528" y="33306"/>
                  </a:cubicBezTo>
                  <a:lnTo>
                    <a:pt x="19168" y="33306"/>
                  </a:lnTo>
                  <a:lnTo>
                    <a:pt x="17877" y="33238"/>
                  </a:lnTo>
                  <a:cubicBezTo>
                    <a:pt x="16449" y="33102"/>
                    <a:pt x="15634" y="33035"/>
                    <a:pt x="14954" y="33035"/>
                  </a:cubicBezTo>
                  <a:lnTo>
                    <a:pt x="15362" y="33102"/>
                  </a:lnTo>
                  <a:cubicBezTo>
                    <a:pt x="14886" y="33102"/>
                    <a:pt x="14342" y="33170"/>
                    <a:pt x="13799" y="33238"/>
                  </a:cubicBezTo>
                  <a:lnTo>
                    <a:pt x="13527" y="33238"/>
                  </a:lnTo>
                  <a:cubicBezTo>
                    <a:pt x="13323" y="33238"/>
                    <a:pt x="13051" y="33170"/>
                    <a:pt x="12847" y="33102"/>
                  </a:cubicBezTo>
                  <a:cubicBezTo>
                    <a:pt x="12507" y="33035"/>
                    <a:pt x="11963" y="32899"/>
                    <a:pt x="11284" y="32763"/>
                  </a:cubicBezTo>
                  <a:cubicBezTo>
                    <a:pt x="11352" y="32423"/>
                    <a:pt x="11420" y="31947"/>
                    <a:pt x="11420" y="31539"/>
                  </a:cubicBezTo>
                  <a:lnTo>
                    <a:pt x="11488" y="30791"/>
                  </a:lnTo>
                  <a:cubicBezTo>
                    <a:pt x="11488" y="30791"/>
                    <a:pt x="11555" y="29500"/>
                    <a:pt x="11623" y="29364"/>
                  </a:cubicBezTo>
                  <a:cubicBezTo>
                    <a:pt x="11691" y="29228"/>
                    <a:pt x="11691" y="29092"/>
                    <a:pt x="11691" y="28956"/>
                  </a:cubicBezTo>
                  <a:lnTo>
                    <a:pt x="11691" y="28548"/>
                  </a:lnTo>
                  <a:lnTo>
                    <a:pt x="11691" y="28345"/>
                  </a:lnTo>
                  <a:lnTo>
                    <a:pt x="11691" y="28209"/>
                  </a:lnTo>
                  <a:lnTo>
                    <a:pt x="11691" y="28005"/>
                  </a:lnTo>
                  <a:lnTo>
                    <a:pt x="11691" y="27801"/>
                  </a:lnTo>
                  <a:lnTo>
                    <a:pt x="11691" y="27665"/>
                  </a:lnTo>
                  <a:lnTo>
                    <a:pt x="11691" y="27461"/>
                  </a:lnTo>
                  <a:lnTo>
                    <a:pt x="11691" y="27393"/>
                  </a:lnTo>
                  <a:lnTo>
                    <a:pt x="11691" y="27257"/>
                  </a:lnTo>
                  <a:lnTo>
                    <a:pt x="11691" y="27121"/>
                  </a:lnTo>
                  <a:lnTo>
                    <a:pt x="11759" y="26917"/>
                  </a:lnTo>
                  <a:lnTo>
                    <a:pt x="11759" y="26781"/>
                  </a:lnTo>
                  <a:lnTo>
                    <a:pt x="11759" y="26577"/>
                  </a:lnTo>
                  <a:lnTo>
                    <a:pt x="11827" y="26373"/>
                  </a:lnTo>
                  <a:cubicBezTo>
                    <a:pt x="11827" y="26169"/>
                    <a:pt x="11895" y="26033"/>
                    <a:pt x="11895" y="25830"/>
                  </a:cubicBezTo>
                  <a:lnTo>
                    <a:pt x="11963" y="25626"/>
                  </a:lnTo>
                  <a:cubicBezTo>
                    <a:pt x="11963" y="25558"/>
                    <a:pt x="12031" y="25422"/>
                    <a:pt x="12031" y="25286"/>
                  </a:cubicBezTo>
                  <a:lnTo>
                    <a:pt x="12167" y="24810"/>
                  </a:lnTo>
                  <a:lnTo>
                    <a:pt x="12167" y="24742"/>
                  </a:lnTo>
                  <a:lnTo>
                    <a:pt x="12371" y="23722"/>
                  </a:lnTo>
                  <a:lnTo>
                    <a:pt x="12507" y="22907"/>
                  </a:lnTo>
                  <a:cubicBezTo>
                    <a:pt x="12575" y="22703"/>
                    <a:pt x="12575" y="22431"/>
                    <a:pt x="12643" y="22363"/>
                  </a:cubicBezTo>
                  <a:cubicBezTo>
                    <a:pt x="12643" y="22227"/>
                    <a:pt x="12779" y="21615"/>
                    <a:pt x="12779" y="21615"/>
                  </a:cubicBezTo>
                  <a:cubicBezTo>
                    <a:pt x="12779" y="21547"/>
                    <a:pt x="12847" y="21411"/>
                    <a:pt x="12847" y="21344"/>
                  </a:cubicBezTo>
                  <a:lnTo>
                    <a:pt x="12847" y="21208"/>
                  </a:lnTo>
                  <a:lnTo>
                    <a:pt x="12847" y="21140"/>
                  </a:lnTo>
                  <a:lnTo>
                    <a:pt x="12847" y="21004"/>
                  </a:lnTo>
                  <a:cubicBezTo>
                    <a:pt x="12915" y="20936"/>
                    <a:pt x="12915" y="20800"/>
                    <a:pt x="12915" y="20664"/>
                  </a:cubicBezTo>
                  <a:lnTo>
                    <a:pt x="13051" y="20052"/>
                  </a:lnTo>
                  <a:lnTo>
                    <a:pt x="13051" y="19848"/>
                  </a:lnTo>
                  <a:lnTo>
                    <a:pt x="13051" y="19712"/>
                  </a:lnTo>
                  <a:lnTo>
                    <a:pt x="13051" y="19644"/>
                  </a:lnTo>
                  <a:lnTo>
                    <a:pt x="13051" y="19576"/>
                  </a:lnTo>
                  <a:lnTo>
                    <a:pt x="13187" y="19236"/>
                  </a:lnTo>
                  <a:lnTo>
                    <a:pt x="13255" y="18897"/>
                  </a:lnTo>
                  <a:cubicBezTo>
                    <a:pt x="13323" y="18625"/>
                    <a:pt x="13391" y="18353"/>
                    <a:pt x="13459" y="18081"/>
                  </a:cubicBezTo>
                  <a:lnTo>
                    <a:pt x="13527" y="17877"/>
                  </a:lnTo>
                  <a:cubicBezTo>
                    <a:pt x="13595" y="17469"/>
                    <a:pt x="13731" y="17061"/>
                    <a:pt x="13799" y="16721"/>
                  </a:cubicBezTo>
                  <a:lnTo>
                    <a:pt x="13867" y="16518"/>
                  </a:lnTo>
                  <a:cubicBezTo>
                    <a:pt x="13934" y="16450"/>
                    <a:pt x="13934" y="16314"/>
                    <a:pt x="14002" y="16246"/>
                  </a:cubicBezTo>
                  <a:lnTo>
                    <a:pt x="14002" y="16178"/>
                  </a:lnTo>
                  <a:lnTo>
                    <a:pt x="14138" y="15566"/>
                  </a:lnTo>
                  <a:lnTo>
                    <a:pt x="14274" y="15090"/>
                  </a:lnTo>
                  <a:lnTo>
                    <a:pt x="14342" y="14886"/>
                  </a:lnTo>
                  <a:lnTo>
                    <a:pt x="14342" y="14750"/>
                  </a:lnTo>
                  <a:lnTo>
                    <a:pt x="14342" y="14682"/>
                  </a:lnTo>
                  <a:cubicBezTo>
                    <a:pt x="14410" y="14342"/>
                    <a:pt x="14478" y="14071"/>
                    <a:pt x="14546" y="13799"/>
                  </a:cubicBezTo>
                  <a:lnTo>
                    <a:pt x="14750" y="13051"/>
                  </a:lnTo>
                  <a:cubicBezTo>
                    <a:pt x="14818" y="12847"/>
                    <a:pt x="14886" y="12643"/>
                    <a:pt x="14954" y="12371"/>
                  </a:cubicBezTo>
                  <a:lnTo>
                    <a:pt x="15090" y="11896"/>
                  </a:lnTo>
                  <a:lnTo>
                    <a:pt x="15158" y="11624"/>
                  </a:lnTo>
                  <a:lnTo>
                    <a:pt x="15226" y="11420"/>
                  </a:lnTo>
                  <a:lnTo>
                    <a:pt x="15226" y="11352"/>
                  </a:lnTo>
                  <a:cubicBezTo>
                    <a:pt x="15294" y="11284"/>
                    <a:pt x="15294" y="11216"/>
                    <a:pt x="15294" y="11148"/>
                  </a:cubicBezTo>
                  <a:lnTo>
                    <a:pt x="15430" y="10876"/>
                  </a:lnTo>
                  <a:cubicBezTo>
                    <a:pt x="15430" y="10808"/>
                    <a:pt x="15498" y="10672"/>
                    <a:pt x="15498" y="10604"/>
                  </a:cubicBezTo>
                  <a:lnTo>
                    <a:pt x="15566" y="10468"/>
                  </a:lnTo>
                  <a:lnTo>
                    <a:pt x="15566" y="10400"/>
                  </a:lnTo>
                  <a:lnTo>
                    <a:pt x="15702" y="10264"/>
                  </a:lnTo>
                  <a:lnTo>
                    <a:pt x="15702" y="10128"/>
                  </a:lnTo>
                  <a:lnTo>
                    <a:pt x="15770" y="10060"/>
                  </a:lnTo>
                  <a:lnTo>
                    <a:pt x="15770" y="9992"/>
                  </a:lnTo>
                  <a:cubicBezTo>
                    <a:pt x="15770" y="9992"/>
                    <a:pt x="15770" y="9992"/>
                    <a:pt x="15838" y="9924"/>
                  </a:cubicBezTo>
                  <a:lnTo>
                    <a:pt x="15906" y="9856"/>
                  </a:lnTo>
                  <a:lnTo>
                    <a:pt x="16110" y="9720"/>
                  </a:lnTo>
                  <a:cubicBezTo>
                    <a:pt x="16245" y="9585"/>
                    <a:pt x="16381" y="9449"/>
                    <a:pt x="16585" y="9313"/>
                  </a:cubicBezTo>
                  <a:close/>
                  <a:moveTo>
                    <a:pt x="17129" y="1"/>
                  </a:moveTo>
                  <a:cubicBezTo>
                    <a:pt x="16993" y="1"/>
                    <a:pt x="16857" y="1"/>
                    <a:pt x="16721" y="69"/>
                  </a:cubicBezTo>
                  <a:lnTo>
                    <a:pt x="16245" y="137"/>
                  </a:lnTo>
                  <a:lnTo>
                    <a:pt x="15974" y="137"/>
                  </a:lnTo>
                  <a:lnTo>
                    <a:pt x="15770" y="205"/>
                  </a:lnTo>
                  <a:lnTo>
                    <a:pt x="15634" y="205"/>
                  </a:lnTo>
                  <a:lnTo>
                    <a:pt x="15362" y="272"/>
                  </a:lnTo>
                  <a:lnTo>
                    <a:pt x="15090" y="408"/>
                  </a:lnTo>
                  <a:lnTo>
                    <a:pt x="14886" y="408"/>
                  </a:lnTo>
                  <a:lnTo>
                    <a:pt x="14410" y="612"/>
                  </a:lnTo>
                  <a:lnTo>
                    <a:pt x="13799" y="816"/>
                  </a:lnTo>
                  <a:lnTo>
                    <a:pt x="13799" y="884"/>
                  </a:lnTo>
                  <a:cubicBezTo>
                    <a:pt x="13731" y="952"/>
                    <a:pt x="13663" y="952"/>
                    <a:pt x="13527" y="1020"/>
                  </a:cubicBezTo>
                  <a:lnTo>
                    <a:pt x="13119" y="1224"/>
                  </a:lnTo>
                  <a:lnTo>
                    <a:pt x="13051" y="1292"/>
                  </a:lnTo>
                  <a:cubicBezTo>
                    <a:pt x="12779" y="1428"/>
                    <a:pt x="12507" y="1564"/>
                    <a:pt x="12303" y="1768"/>
                  </a:cubicBezTo>
                  <a:lnTo>
                    <a:pt x="12099" y="1972"/>
                  </a:lnTo>
                  <a:lnTo>
                    <a:pt x="11963" y="1972"/>
                  </a:lnTo>
                  <a:lnTo>
                    <a:pt x="11895" y="2040"/>
                  </a:lnTo>
                  <a:lnTo>
                    <a:pt x="11759" y="2176"/>
                  </a:lnTo>
                  <a:cubicBezTo>
                    <a:pt x="11352" y="2516"/>
                    <a:pt x="11012" y="2855"/>
                    <a:pt x="10604" y="3263"/>
                  </a:cubicBezTo>
                  <a:lnTo>
                    <a:pt x="10128" y="3875"/>
                  </a:lnTo>
                  <a:cubicBezTo>
                    <a:pt x="9720" y="4351"/>
                    <a:pt x="9380" y="4827"/>
                    <a:pt x="9041" y="5302"/>
                  </a:cubicBezTo>
                  <a:cubicBezTo>
                    <a:pt x="8633" y="5846"/>
                    <a:pt x="8361" y="6390"/>
                    <a:pt x="8021" y="6934"/>
                  </a:cubicBezTo>
                  <a:cubicBezTo>
                    <a:pt x="6933" y="9041"/>
                    <a:pt x="5982" y="11284"/>
                    <a:pt x="5370" y="13595"/>
                  </a:cubicBezTo>
                  <a:lnTo>
                    <a:pt x="5370" y="13731"/>
                  </a:lnTo>
                  <a:cubicBezTo>
                    <a:pt x="5302" y="13935"/>
                    <a:pt x="5234" y="14342"/>
                    <a:pt x="5166" y="14682"/>
                  </a:cubicBezTo>
                  <a:cubicBezTo>
                    <a:pt x="4894" y="16110"/>
                    <a:pt x="4487" y="18421"/>
                    <a:pt x="4147" y="20460"/>
                  </a:cubicBezTo>
                  <a:lnTo>
                    <a:pt x="3807" y="22295"/>
                  </a:lnTo>
                  <a:cubicBezTo>
                    <a:pt x="3671" y="23247"/>
                    <a:pt x="3535" y="24198"/>
                    <a:pt x="3399" y="25082"/>
                  </a:cubicBezTo>
                  <a:cubicBezTo>
                    <a:pt x="3195" y="26169"/>
                    <a:pt x="3059" y="27121"/>
                    <a:pt x="2991" y="27733"/>
                  </a:cubicBezTo>
                  <a:lnTo>
                    <a:pt x="2991" y="27801"/>
                  </a:lnTo>
                  <a:cubicBezTo>
                    <a:pt x="2855" y="28752"/>
                    <a:pt x="2719" y="29636"/>
                    <a:pt x="2719" y="30384"/>
                  </a:cubicBezTo>
                  <a:lnTo>
                    <a:pt x="2719" y="31063"/>
                  </a:lnTo>
                  <a:cubicBezTo>
                    <a:pt x="2719" y="31471"/>
                    <a:pt x="2719" y="31879"/>
                    <a:pt x="2719" y="32219"/>
                  </a:cubicBezTo>
                  <a:lnTo>
                    <a:pt x="2719" y="33238"/>
                  </a:lnTo>
                  <a:lnTo>
                    <a:pt x="816" y="33442"/>
                  </a:lnTo>
                  <a:lnTo>
                    <a:pt x="1020" y="35142"/>
                  </a:lnTo>
                  <a:cubicBezTo>
                    <a:pt x="1020" y="35142"/>
                    <a:pt x="1088" y="35753"/>
                    <a:pt x="1088" y="35889"/>
                  </a:cubicBezTo>
                  <a:lnTo>
                    <a:pt x="1224" y="37249"/>
                  </a:lnTo>
                  <a:lnTo>
                    <a:pt x="1224" y="37860"/>
                  </a:lnTo>
                  <a:cubicBezTo>
                    <a:pt x="1156" y="38880"/>
                    <a:pt x="1156" y="40579"/>
                    <a:pt x="1156" y="41667"/>
                  </a:cubicBezTo>
                  <a:lnTo>
                    <a:pt x="1156" y="42007"/>
                  </a:lnTo>
                  <a:lnTo>
                    <a:pt x="1156" y="44658"/>
                  </a:lnTo>
                  <a:lnTo>
                    <a:pt x="1156" y="45201"/>
                  </a:lnTo>
                  <a:lnTo>
                    <a:pt x="1156" y="45473"/>
                  </a:lnTo>
                  <a:cubicBezTo>
                    <a:pt x="1156" y="47444"/>
                    <a:pt x="1224" y="49755"/>
                    <a:pt x="1292" y="50775"/>
                  </a:cubicBezTo>
                  <a:cubicBezTo>
                    <a:pt x="1292" y="50843"/>
                    <a:pt x="1292" y="50979"/>
                    <a:pt x="1292" y="51047"/>
                  </a:cubicBezTo>
                  <a:cubicBezTo>
                    <a:pt x="1360" y="52338"/>
                    <a:pt x="1360" y="54649"/>
                    <a:pt x="1360" y="56688"/>
                  </a:cubicBezTo>
                  <a:cubicBezTo>
                    <a:pt x="1360" y="59271"/>
                    <a:pt x="1360" y="60699"/>
                    <a:pt x="1428" y="61242"/>
                  </a:cubicBezTo>
                  <a:cubicBezTo>
                    <a:pt x="1428" y="61378"/>
                    <a:pt x="1496" y="62262"/>
                    <a:pt x="1292" y="67428"/>
                  </a:cubicBezTo>
                  <a:cubicBezTo>
                    <a:pt x="1224" y="68651"/>
                    <a:pt x="1224" y="69535"/>
                    <a:pt x="1224" y="69739"/>
                  </a:cubicBezTo>
                  <a:cubicBezTo>
                    <a:pt x="1224" y="69943"/>
                    <a:pt x="1088" y="70351"/>
                    <a:pt x="1088" y="70758"/>
                  </a:cubicBezTo>
                  <a:cubicBezTo>
                    <a:pt x="1020" y="71778"/>
                    <a:pt x="884" y="73205"/>
                    <a:pt x="816" y="73613"/>
                  </a:cubicBezTo>
                  <a:lnTo>
                    <a:pt x="408" y="74701"/>
                  </a:lnTo>
                  <a:cubicBezTo>
                    <a:pt x="0" y="75516"/>
                    <a:pt x="68" y="76536"/>
                    <a:pt x="680" y="77284"/>
                  </a:cubicBezTo>
                  <a:lnTo>
                    <a:pt x="748" y="77420"/>
                  </a:lnTo>
                  <a:lnTo>
                    <a:pt x="1224" y="77759"/>
                  </a:lnTo>
                  <a:lnTo>
                    <a:pt x="1292" y="77759"/>
                  </a:lnTo>
                  <a:cubicBezTo>
                    <a:pt x="1632" y="77963"/>
                    <a:pt x="2040" y="78099"/>
                    <a:pt x="2447" y="78099"/>
                  </a:cubicBezTo>
                  <a:cubicBezTo>
                    <a:pt x="2855" y="78031"/>
                    <a:pt x="3263" y="77963"/>
                    <a:pt x="3671" y="77827"/>
                  </a:cubicBezTo>
                  <a:lnTo>
                    <a:pt x="3875" y="77827"/>
                  </a:lnTo>
                  <a:lnTo>
                    <a:pt x="4622" y="77691"/>
                  </a:lnTo>
                  <a:cubicBezTo>
                    <a:pt x="5166" y="77691"/>
                    <a:pt x="5710" y="77623"/>
                    <a:pt x="6254" y="77623"/>
                  </a:cubicBezTo>
                  <a:lnTo>
                    <a:pt x="7137" y="77623"/>
                  </a:lnTo>
                  <a:cubicBezTo>
                    <a:pt x="7273" y="77623"/>
                    <a:pt x="7613" y="77691"/>
                    <a:pt x="8565" y="77691"/>
                  </a:cubicBezTo>
                  <a:lnTo>
                    <a:pt x="9652" y="77691"/>
                  </a:lnTo>
                  <a:cubicBezTo>
                    <a:pt x="10536" y="77759"/>
                    <a:pt x="11352" y="77759"/>
                    <a:pt x="12167" y="77759"/>
                  </a:cubicBezTo>
                  <a:lnTo>
                    <a:pt x="13867" y="77759"/>
                  </a:lnTo>
                  <a:cubicBezTo>
                    <a:pt x="14342" y="77759"/>
                    <a:pt x="15362" y="77691"/>
                    <a:pt x="16517" y="77691"/>
                  </a:cubicBezTo>
                  <a:cubicBezTo>
                    <a:pt x="18624" y="77623"/>
                    <a:pt x="21003" y="77556"/>
                    <a:pt x="21819" y="77488"/>
                  </a:cubicBezTo>
                  <a:cubicBezTo>
                    <a:pt x="23247" y="77352"/>
                    <a:pt x="26169" y="77216"/>
                    <a:pt x="27189" y="77216"/>
                  </a:cubicBezTo>
                  <a:lnTo>
                    <a:pt x="27733" y="77216"/>
                  </a:lnTo>
                  <a:cubicBezTo>
                    <a:pt x="29160" y="77216"/>
                    <a:pt x="30655" y="77352"/>
                    <a:pt x="32151" y="77488"/>
                  </a:cubicBezTo>
                  <a:lnTo>
                    <a:pt x="32423" y="77556"/>
                  </a:lnTo>
                  <a:lnTo>
                    <a:pt x="32559" y="77556"/>
                  </a:lnTo>
                  <a:cubicBezTo>
                    <a:pt x="34122" y="77488"/>
                    <a:pt x="35209" y="75992"/>
                    <a:pt x="34802" y="74429"/>
                  </a:cubicBezTo>
                  <a:lnTo>
                    <a:pt x="34802" y="74361"/>
                  </a:lnTo>
                  <a:cubicBezTo>
                    <a:pt x="34802" y="74225"/>
                    <a:pt x="34734" y="74089"/>
                    <a:pt x="34666" y="73953"/>
                  </a:cubicBezTo>
                  <a:cubicBezTo>
                    <a:pt x="34598" y="73817"/>
                    <a:pt x="34530" y="73681"/>
                    <a:pt x="34394" y="73545"/>
                  </a:cubicBezTo>
                  <a:cubicBezTo>
                    <a:pt x="34258" y="73341"/>
                    <a:pt x="34190" y="73069"/>
                    <a:pt x="34190" y="72866"/>
                  </a:cubicBezTo>
                  <a:cubicBezTo>
                    <a:pt x="34054" y="72118"/>
                    <a:pt x="33782" y="71370"/>
                    <a:pt x="33442" y="70690"/>
                  </a:cubicBezTo>
                  <a:lnTo>
                    <a:pt x="33238" y="70351"/>
                  </a:lnTo>
                  <a:cubicBezTo>
                    <a:pt x="33238" y="70215"/>
                    <a:pt x="33238" y="70079"/>
                    <a:pt x="33238" y="69875"/>
                  </a:cubicBezTo>
                  <a:cubicBezTo>
                    <a:pt x="33306" y="69671"/>
                    <a:pt x="33306" y="69467"/>
                    <a:pt x="33374" y="69263"/>
                  </a:cubicBezTo>
                  <a:cubicBezTo>
                    <a:pt x="33578" y="68176"/>
                    <a:pt x="33510" y="67020"/>
                    <a:pt x="33170" y="65932"/>
                  </a:cubicBezTo>
                  <a:lnTo>
                    <a:pt x="33170" y="65864"/>
                  </a:lnTo>
                  <a:cubicBezTo>
                    <a:pt x="33102" y="65185"/>
                    <a:pt x="33102" y="64505"/>
                    <a:pt x="33170" y="63893"/>
                  </a:cubicBezTo>
                  <a:lnTo>
                    <a:pt x="33170" y="63621"/>
                  </a:lnTo>
                  <a:cubicBezTo>
                    <a:pt x="33238" y="63282"/>
                    <a:pt x="33238" y="62942"/>
                    <a:pt x="33238" y="62602"/>
                  </a:cubicBezTo>
                  <a:cubicBezTo>
                    <a:pt x="33238" y="61310"/>
                    <a:pt x="33170" y="59203"/>
                    <a:pt x="33102" y="56620"/>
                  </a:cubicBezTo>
                  <a:cubicBezTo>
                    <a:pt x="32966" y="54038"/>
                    <a:pt x="32898" y="51115"/>
                    <a:pt x="32898" y="48872"/>
                  </a:cubicBezTo>
                  <a:lnTo>
                    <a:pt x="32898" y="45065"/>
                  </a:lnTo>
                  <a:cubicBezTo>
                    <a:pt x="32898" y="42211"/>
                    <a:pt x="32762" y="39560"/>
                    <a:pt x="32626" y="37045"/>
                  </a:cubicBezTo>
                  <a:cubicBezTo>
                    <a:pt x="32694" y="36569"/>
                    <a:pt x="32694" y="36161"/>
                    <a:pt x="32559" y="35753"/>
                  </a:cubicBezTo>
                  <a:cubicBezTo>
                    <a:pt x="32559" y="35685"/>
                    <a:pt x="32559" y="35617"/>
                    <a:pt x="32559" y="35549"/>
                  </a:cubicBezTo>
                  <a:lnTo>
                    <a:pt x="32559" y="34870"/>
                  </a:lnTo>
                  <a:lnTo>
                    <a:pt x="32694" y="33578"/>
                  </a:lnTo>
                  <a:lnTo>
                    <a:pt x="31539" y="33170"/>
                  </a:lnTo>
                  <a:lnTo>
                    <a:pt x="31335" y="33102"/>
                  </a:lnTo>
                  <a:lnTo>
                    <a:pt x="31267" y="31879"/>
                  </a:lnTo>
                  <a:lnTo>
                    <a:pt x="31267" y="31539"/>
                  </a:lnTo>
                  <a:cubicBezTo>
                    <a:pt x="31131" y="30316"/>
                    <a:pt x="31063" y="29024"/>
                    <a:pt x="30927" y="27869"/>
                  </a:cubicBezTo>
                  <a:lnTo>
                    <a:pt x="30927" y="27733"/>
                  </a:lnTo>
                  <a:cubicBezTo>
                    <a:pt x="30859" y="27529"/>
                    <a:pt x="30859" y="27325"/>
                    <a:pt x="30859" y="27053"/>
                  </a:cubicBezTo>
                  <a:lnTo>
                    <a:pt x="30723" y="25558"/>
                  </a:lnTo>
                  <a:lnTo>
                    <a:pt x="30723" y="25082"/>
                  </a:lnTo>
                  <a:lnTo>
                    <a:pt x="30723" y="24946"/>
                  </a:lnTo>
                  <a:lnTo>
                    <a:pt x="30655" y="23790"/>
                  </a:lnTo>
                  <a:cubicBezTo>
                    <a:pt x="30587" y="23587"/>
                    <a:pt x="30587" y="23315"/>
                    <a:pt x="30587" y="23111"/>
                  </a:cubicBezTo>
                  <a:lnTo>
                    <a:pt x="30451" y="21547"/>
                  </a:lnTo>
                  <a:cubicBezTo>
                    <a:pt x="30383" y="21004"/>
                    <a:pt x="30315" y="20460"/>
                    <a:pt x="30248" y="19916"/>
                  </a:cubicBezTo>
                  <a:cubicBezTo>
                    <a:pt x="30180" y="18965"/>
                    <a:pt x="30112" y="17945"/>
                    <a:pt x="30044" y="17061"/>
                  </a:cubicBezTo>
                  <a:cubicBezTo>
                    <a:pt x="29908" y="15430"/>
                    <a:pt x="29772" y="13935"/>
                    <a:pt x="29704" y="13051"/>
                  </a:cubicBezTo>
                  <a:lnTo>
                    <a:pt x="29704" y="12983"/>
                  </a:lnTo>
                  <a:lnTo>
                    <a:pt x="29704" y="12643"/>
                  </a:lnTo>
                  <a:cubicBezTo>
                    <a:pt x="29704" y="12303"/>
                    <a:pt x="29636" y="11964"/>
                    <a:pt x="29636" y="11624"/>
                  </a:cubicBezTo>
                  <a:cubicBezTo>
                    <a:pt x="29636" y="11148"/>
                    <a:pt x="29568" y="10468"/>
                    <a:pt x="29500" y="10060"/>
                  </a:cubicBezTo>
                  <a:cubicBezTo>
                    <a:pt x="29500" y="9652"/>
                    <a:pt x="29432" y="9245"/>
                    <a:pt x="29364" y="8837"/>
                  </a:cubicBezTo>
                  <a:lnTo>
                    <a:pt x="29160" y="7341"/>
                  </a:lnTo>
                  <a:lnTo>
                    <a:pt x="29092" y="7341"/>
                  </a:lnTo>
                  <a:cubicBezTo>
                    <a:pt x="29024" y="7070"/>
                    <a:pt x="28956" y="6866"/>
                    <a:pt x="28956" y="6662"/>
                  </a:cubicBezTo>
                  <a:lnTo>
                    <a:pt x="28344" y="5166"/>
                  </a:lnTo>
                  <a:cubicBezTo>
                    <a:pt x="27801" y="4419"/>
                    <a:pt x="27121" y="3807"/>
                    <a:pt x="26305" y="3331"/>
                  </a:cubicBezTo>
                  <a:cubicBezTo>
                    <a:pt x="26237" y="3263"/>
                    <a:pt x="26169" y="3195"/>
                    <a:pt x="26101" y="3127"/>
                  </a:cubicBezTo>
                  <a:cubicBezTo>
                    <a:pt x="25558" y="2651"/>
                    <a:pt x="25082" y="2244"/>
                    <a:pt x="24470" y="1904"/>
                  </a:cubicBezTo>
                  <a:cubicBezTo>
                    <a:pt x="23450" y="1224"/>
                    <a:pt x="22295" y="680"/>
                    <a:pt x="21139" y="408"/>
                  </a:cubicBezTo>
                  <a:cubicBezTo>
                    <a:pt x="20188" y="137"/>
                    <a:pt x="19236" y="1"/>
                    <a:pt x="18217" y="1"/>
                  </a:cubicBezTo>
                  <a:close/>
                </a:path>
              </a:pathLst>
            </a:custGeom>
            <a:solidFill>
              <a:srgbClr val="FFFFFF"/>
            </a:solidFill>
            <a:ln cap="flat" cmpd="sng" w="28575">
              <a:solidFill>
                <a:schemeClr val="accent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98" name="Google Shape;2398;p34"/>
            <p:cNvPicPr preferRelativeResize="0"/>
            <p:nvPr/>
          </p:nvPicPr>
          <p:blipFill rotWithShape="1">
            <a:blip r:embed="rId3">
              <a:alphaModFix/>
            </a:blip>
            <a:srcRect b="0" l="25032" r="25031" t="0"/>
            <a:stretch/>
          </p:blipFill>
          <p:spPr>
            <a:xfrm rot="970918">
              <a:off x="6510785" y="1662745"/>
              <a:ext cx="1363612" cy="2730736"/>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cxnSp>
        <p:nvCxnSpPr>
          <p:cNvPr id="2050" name="Google Shape;2050;p4"/>
          <p:cNvCxnSpPr/>
          <p:nvPr/>
        </p:nvCxnSpPr>
        <p:spPr>
          <a:xfrm>
            <a:off x="-57636" y="2128002"/>
            <a:ext cx="8308500" cy="22500"/>
          </a:xfrm>
          <a:prstGeom prst="straightConnector1">
            <a:avLst/>
          </a:prstGeom>
          <a:noFill/>
          <a:ln cap="flat" cmpd="sng" w="19050">
            <a:solidFill>
              <a:schemeClr val="dk1"/>
            </a:solidFill>
            <a:prstDash val="solid"/>
            <a:round/>
            <a:headEnd len="sm" w="sm" type="none"/>
            <a:tailEnd len="sm" w="sm" type="none"/>
          </a:ln>
        </p:spPr>
      </p:cxnSp>
      <p:sp>
        <p:nvSpPr>
          <p:cNvPr id="2051" name="Google Shape;2051;p4"/>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AGENDA</a:t>
            </a:r>
            <a:endParaRPr/>
          </a:p>
        </p:txBody>
      </p:sp>
      <p:sp>
        <p:nvSpPr>
          <p:cNvPr id="2052" name="Google Shape;2052;p4"/>
          <p:cNvSpPr/>
          <p:nvPr/>
        </p:nvSpPr>
        <p:spPr>
          <a:xfrm>
            <a:off x="3229725" y="170710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4"/>
          <p:cNvSpPr/>
          <p:nvPr/>
        </p:nvSpPr>
        <p:spPr>
          <a:xfrm>
            <a:off x="5082700" y="170965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4"/>
          <p:cNvSpPr txBox="1"/>
          <p:nvPr/>
        </p:nvSpPr>
        <p:spPr>
          <a:xfrm>
            <a:off x="887288" y="3072999"/>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1"/>
                </a:solidFill>
                <a:latin typeface="Nunito"/>
                <a:ea typeface="Nunito"/>
                <a:cs typeface="Nunito"/>
                <a:sym typeface="Nunito"/>
              </a:rPr>
              <a:t> Sprint 2  Backog</a:t>
            </a:r>
            <a:endParaRPr b="0" i="0" sz="1600" u="none" cap="none" strike="noStrike">
              <a:solidFill>
                <a:schemeClr val="dk1"/>
              </a:solidFill>
              <a:latin typeface="Nunito"/>
              <a:ea typeface="Nunito"/>
              <a:cs typeface="Nunito"/>
              <a:sym typeface="Nunito"/>
            </a:endParaRPr>
          </a:p>
        </p:txBody>
      </p:sp>
      <p:sp>
        <p:nvSpPr>
          <p:cNvPr id="2055" name="Google Shape;2055;p4"/>
          <p:cNvSpPr/>
          <p:nvPr/>
        </p:nvSpPr>
        <p:spPr>
          <a:xfrm>
            <a:off x="1358600" y="170965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4"/>
          <p:cNvSpPr txBox="1"/>
          <p:nvPr/>
        </p:nvSpPr>
        <p:spPr>
          <a:xfrm>
            <a:off x="4687664" y="3072999"/>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1"/>
                </a:solidFill>
                <a:latin typeface="Nunito"/>
                <a:ea typeface="Nunito"/>
                <a:cs typeface="Nunito"/>
                <a:sym typeface="Nunito"/>
              </a:rPr>
              <a:t>Retrospective</a:t>
            </a:r>
            <a:endParaRPr b="0" i="0" sz="1600" u="none" cap="none" strike="noStrike">
              <a:solidFill>
                <a:schemeClr val="dk1"/>
              </a:solidFill>
              <a:latin typeface="Nunito"/>
              <a:ea typeface="Nunito"/>
              <a:cs typeface="Nunito"/>
              <a:sym typeface="Nunito"/>
            </a:endParaRPr>
          </a:p>
        </p:txBody>
      </p:sp>
      <p:sp>
        <p:nvSpPr>
          <p:cNvPr id="2057" name="Google Shape;2057;p4"/>
          <p:cNvSpPr txBox="1"/>
          <p:nvPr/>
        </p:nvSpPr>
        <p:spPr>
          <a:xfrm>
            <a:off x="2749338" y="3072999"/>
            <a:ext cx="1707000" cy="66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1"/>
                </a:solidFill>
                <a:latin typeface="Nunito"/>
                <a:ea typeface="Nunito"/>
                <a:cs typeface="Nunito"/>
                <a:sym typeface="Nunito"/>
              </a:rPr>
              <a:t>Metrics</a:t>
            </a:r>
            <a:endParaRPr b="0" i="0" sz="1600" u="none" cap="none" strike="noStrike">
              <a:solidFill>
                <a:schemeClr val="dk1"/>
              </a:solidFill>
              <a:latin typeface="Nunito"/>
              <a:ea typeface="Nunito"/>
              <a:cs typeface="Nunito"/>
              <a:sym typeface="Nunito"/>
            </a:endParaRPr>
          </a:p>
        </p:txBody>
      </p:sp>
      <p:sp>
        <p:nvSpPr>
          <p:cNvPr id="2058" name="Google Shape;2058;p4"/>
          <p:cNvSpPr txBox="1"/>
          <p:nvPr/>
        </p:nvSpPr>
        <p:spPr>
          <a:xfrm>
            <a:off x="3238808" y="184960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10</a:t>
            </a:r>
            <a:endParaRPr b="0" i="0" sz="3000" u="none" cap="none" strike="noStrike">
              <a:solidFill>
                <a:schemeClr val="dk1"/>
              </a:solidFill>
              <a:latin typeface="Black Han Sans"/>
              <a:ea typeface="Black Han Sans"/>
              <a:cs typeface="Black Han Sans"/>
              <a:sym typeface="Black Han Sans"/>
            </a:endParaRPr>
          </a:p>
        </p:txBody>
      </p:sp>
      <p:sp>
        <p:nvSpPr>
          <p:cNvPr id="2059" name="Google Shape;2059;p4"/>
          <p:cNvSpPr txBox="1"/>
          <p:nvPr/>
        </p:nvSpPr>
        <p:spPr>
          <a:xfrm>
            <a:off x="5100839" y="185215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lang="en-US" sz="3000">
                <a:solidFill>
                  <a:schemeClr val="dk1"/>
                </a:solidFill>
                <a:latin typeface="Black Han Sans"/>
                <a:ea typeface="Black Han Sans"/>
                <a:cs typeface="Black Han Sans"/>
                <a:sym typeface="Black Han Sans"/>
              </a:rPr>
              <a:t>1</a:t>
            </a:r>
            <a:r>
              <a:rPr b="0" i="0" lang="en-US" sz="3000" u="none" cap="none" strike="noStrike">
                <a:solidFill>
                  <a:schemeClr val="dk1"/>
                </a:solidFill>
                <a:latin typeface="Black Han Sans"/>
                <a:ea typeface="Black Han Sans"/>
                <a:cs typeface="Black Han Sans"/>
                <a:sym typeface="Black Han Sans"/>
              </a:rPr>
              <a:t>1</a:t>
            </a:r>
            <a:endParaRPr b="0" i="0" sz="3000" u="none" cap="none" strike="noStrike">
              <a:solidFill>
                <a:schemeClr val="dk1"/>
              </a:solidFill>
              <a:latin typeface="Black Han Sans"/>
              <a:ea typeface="Black Han Sans"/>
              <a:cs typeface="Black Han Sans"/>
              <a:sym typeface="Black Han Sans"/>
            </a:endParaRPr>
          </a:p>
        </p:txBody>
      </p:sp>
      <p:sp>
        <p:nvSpPr>
          <p:cNvPr id="2060" name="Google Shape;2060;p4"/>
          <p:cNvSpPr txBox="1"/>
          <p:nvPr/>
        </p:nvSpPr>
        <p:spPr>
          <a:xfrm>
            <a:off x="1376750" y="1852150"/>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09</a:t>
            </a:r>
            <a:endParaRPr b="0" i="0" sz="3000" u="none" cap="none" strike="noStrike">
              <a:solidFill>
                <a:schemeClr val="dk1"/>
              </a:solidFill>
              <a:latin typeface="Black Han Sans"/>
              <a:ea typeface="Black Han Sans"/>
              <a:cs typeface="Black Han Sans"/>
              <a:sym typeface="Black Han Sans"/>
            </a:endParaRPr>
          </a:p>
        </p:txBody>
      </p:sp>
      <p:sp>
        <p:nvSpPr>
          <p:cNvPr id="2061" name="Google Shape;2061;p4"/>
          <p:cNvSpPr/>
          <p:nvPr/>
        </p:nvSpPr>
        <p:spPr>
          <a:xfrm>
            <a:off x="6935675" y="174580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4"/>
          <p:cNvSpPr txBox="1"/>
          <p:nvPr/>
        </p:nvSpPr>
        <p:spPr>
          <a:xfrm>
            <a:off x="6962889" y="185215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lang="en-US" sz="3000">
                <a:solidFill>
                  <a:schemeClr val="dk1"/>
                </a:solidFill>
                <a:latin typeface="Black Han Sans"/>
                <a:ea typeface="Black Han Sans"/>
                <a:cs typeface="Black Han Sans"/>
                <a:sym typeface="Black Han Sans"/>
              </a:rPr>
              <a:t>12</a:t>
            </a:r>
            <a:endParaRPr b="0" i="0" sz="3000" u="none" cap="none" strike="noStrike">
              <a:solidFill>
                <a:schemeClr val="dk1"/>
              </a:solidFill>
              <a:latin typeface="Black Han Sans"/>
              <a:ea typeface="Black Han Sans"/>
              <a:cs typeface="Black Han Sans"/>
              <a:sym typeface="Black Han Sans"/>
            </a:endParaRPr>
          </a:p>
        </p:txBody>
      </p:sp>
      <p:sp>
        <p:nvSpPr>
          <p:cNvPr id="2063" name="Google Shape;2063;p4"/>
          <p:cNvSpPr txBox="1"/>
          <p:nvPr/>
        </p:nvSpPr>
        <p:spPr>
          <a:xfrm>
            <a:off x="6625989" y="3072999"/>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1"/>
                </a:solidFill>
                <a:latin typeface="Nunito"/>
                <a:ea typeface="Nunito"/>
                <a:cs typeface="Nunito"/>
                <a:sym typeface="Nunito"/>
              </a:rPr>
              <a:t>Project Demo - Sprint 2 </a:t>
            </a:r>
            <a:endParaRPr b="0" i="0" sz="1600" u="none" cap="none" strike="noStrike">
              <a:solidFill>
                <a:schemeClr val="dk1"/>
              </a:solidFill>
              <a:latin typeface="Nunito"/>
              <a:ea typeface="Nunito"/>
              <a:cs typeface="Nunito"/>
              <a:sym typeface="Nunito"/>
            </a:endParaRPr>
          </a:p>
        </p:txBody>
      </p:sp>
      <p:sp>
        <p:nvSpPr>
          <p:cNvPr id="2064" name="Google Shape;2064;p4"/>
          <p:cNvSpPr txBox="1"/>
          <p:nvPr/>
        </p:nvSpPr>
        <p:spPr>
          <a:xfrm>
            <a:off x="8250877" y="1852150"/>
            <a:ext cx="9012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lang="en-US" sz="2700">
                <a:solidFill>
                  <a:schemeClr val="dk1"/>
                </a:solidFill>
                <a:latin typeface="Black Han Sans"/>
                <a:ea typeface="Black Han Sans"/>
                <a:cs typeface="Black Han Sans"/>
                <a:sym typeface="Black Han Sans"/>
              </a:rPr>
              <a:t>End</a:t>
            </a:r>
            <a:endParaRPr sz="3000">
              <a:solidFill>
                <a:schemeClr val="dk1"/>
              </a:solidFill>
              <a:latin typeface="Black Han Sans"/>
              <a:ea typeface="Black Han Sans"/>
              <a:cs typeface="Black Han Sans"/>
              <a:sym typeface="Black Ha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8" name="Shape 2068"/>
        <p:cNvGrpSpPr/>
        <p:nvPr/>
      </p:nvGrpSpPr>
      <p:grpSpPr>
        <a:xfrm>
          <a:off x="0" y="0"/>
          <a:ext cx="0" cy="0"/>
          <a:chOff x="0" y="0"/>
          <a:chExt cx="0" cy="0"/>
        </a:xfrm>
      </p:grpSpPr>
      <p:sp>
        <p:nvSpPr>
          <p:cNvPr id="2069" name="Google Shape;2069;g23f1dd76639_0_74"/>
          <p:cNvSpPr txBox="1"/>
          <p:nvPr/>
        </p:nvSpPr>
        <p:spPr>
          <a:xfrm>
            <a:off x="856182" y="1099723"/>
            <a:ext cx="26637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i="0" sz="5400" u="none" cap="none" strike="noStrike">
              <a:solidFill>
                <a:srgbClr val="000000"/>
              </a:solidFill>
              <a:latin typeface="Bebas Neue"/>
              <a:ea typeface="Bebas Neue"/>
              <a:cs typeface="Bebas Neue"/>
              <a:sym typeface="Bebas Neue"/>
            </a:endParaRPr>
          </a:p>
        </p:txBody>
      </p:sp>
      <p:sp>
        <p:nvSpPr>
          <p:cNvPr id="2070" name="Google Shape;2070;g23f1dd76639_0_74"/>
          <p:cNvSpPr txBox="1"/>
          <p:nvPr>
            <p:ph type="title"/>
          </p:nvPr>
        </p:nvSpPr>
        <p:spPr>
          <a:xfrm>
            <a:off x="324550" y="1150025"/>
            <a:ext cx="6771000" cy="416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7200">
                <a:latin typeface="Nunito"/>
                <a:ea typeface="Nunito"/>
                <a:cs typeface="Nunito"/>
                <a:sym typeface="Nunito"/>
              </a:rPr>
              <a:t>00</a:t>
            </a:r>
            <a:br>
              <a:rPr lang="en-US" sz="4000">
                <a:solidFill>
                  <a:schemeClr val="dk1"/>
                </a:solidFill>
                <a:latin typeface="Nunito"/>
                <a:ea typeface="Nunito"/>
                <a:cs typeface="Nunito"/>
                <a:sym typeface="Nunito"/>
              </a:rPr>
            </a:br>
            <a:r>
              <a:rPr lang="en-US" sz="4000">
                <a:solidFill>
                  <a:schemeClr val="dk1"/>
                </a:solidFill>
                <a:latin typeface="Nunito"/>
                <a:ea typeface="Nunito"/>
                <a:cs typeface="Nunito"/>
                <a:sym typeface="Nunito"/>
              </a:rPr>
              <a:t>Improvements </a:t>
            </a:r>
            <a:r>
              <a:rPr lang="en-US" sz="2000">
                <a:solidFill>
                  <a:schemeClr val="dk1"/>
                </a:solidFill>
                <a:latin typeface="Nunito"/>
                <a:ea typeface="Nunito"/>
                <a:cs typeface="Nunito"/>
                <a:sym typeface="Nunito"/>
              </a:rPr>
              <a:t>made  from Professor Feedback</a:t>
            </a:r>
            <a:endParaRPr sz="2000">
              <a:solidFill>
                <a:schemeClr val="dk1"/>
              </a:solidFill>
              <a:latin typeface="Nunito"/>
              <a:ea typeface="Nunito"/>
              <a:cs typeface="Nunito"/>
              <a:sym typeface="Nunito"/>
            </a:endParaRPr>
          </a:p>
          <a:p>
            <a:pPr indent="0" lvl="0" marL="0" rtl="0" algn="l">
              <a:lnSpc>
                <a:spcPct val="100000"/>
              </a:lnSpc>
              <a:spcBef>
                <a:spcPts val="0"/>
              </a:spcBef>
              <a:spcAft>
                <a:spcPts val="0"/>
              </a:spcAft>
              <a:buSzPts val="3200"/>
              <a:buNone/>
            </a:pPr>
            <a:r>
              <a:t/>
            </a:r>
            <a:endParaRPr sz="2000">
              <a:latin typeface="Nunito"/>
              <a:ea typeface="Nunito"/>
              <a:cs typeface="Nunito"/>
              <a:sym typeface="Nunito"/>
            </a:endParaRPr>
          </a:p>
          <a:p>
            <a:pPr indent="-330200" lvl="0" marL="457200" rtl="0" algn="l">
              <a:lnSpc>
                <a:spcPct val="100000"/>
              </a:lnSpc>
              <a:spcBef>
                <a:spcPts val="0"/>
              </a:spcBef>
              <a:spcAft>
                <a:spcPts val="0"/>
              </a:spcAft>
              <a:buSzPts val="1600"/>
              <a:buFont typeface="Nunito"/>
              <a:buChar char="●"/>
            </a:pPr>
            <a:r>
              <a:rPr b="0" lang="en-US" sz="1600">
                <a:latin typeface="Nunito"/>
                <a:ea typeface="Nunito"/>
                <a:cs typeface="Nunito"/>
                <a:sym typeface="Nunito"/>
              </a:rPr>
              <a:t>Additional submission of API documentation</a:t>
            </a:r>
            <a:endParaRPr b="0" sz="1600">
              <a:latin typeface="Nunito"/>
              <a:ea typeface="Nunito"/>
              <a:cs typeface="Nunito"/>
              <a:sym typeface="Nunito"/>
            </a:endParaRPr>
          </a:p>
          <a:p>
            <a:pPr indent="-330200" lvl="0" marL="457200" rtl="0" algn="l">
              <a:lnSpc>
                <a:spcPct val="100000"/>
              </a:lnSpc>
              <a:spcBef>
                <a:spcPts val="0"/>
              </a:spcBef>
              <a:spcAft>
                <a:spcPts val="0"/>
              </a:spcAft>
              <a:buSzPts val="1600"/>
              <a:buFont typeface="Nunito"/>
              <a:buChar char="●"/>
            </a:pPr>
            <a:r>
              <a:rPr b="0" lang="en-US" sz="1600">
                <a:latin typeface="Nunito"/>
                <a:ea typeface="Nunito"/>
                <a:cs typeface="Nunito"/>
                <a:sym typeface="Nunito"/>
              </a:rPr>
              <a:t>Optimization Project</a:t>
            </a:r>
            <a:endParaRPr b="0" sz="1600">
              <a:latin typeface="Nunito"/>
              <a:ea typeface="Nunito"/>
              <a:cs typeface="Nunito"/>
              <a:sym typeface="Nunito"/>
            </a:endParaRPr>
          </a:p>
          <a:p>
            <a:pPr indent="0" lvl="0" marL="0" rtl="0" algn="l">
              <a:lnSpc>
                <a:spcPct val="100000"/>
              </a:lnSpc>
              <a:spcBef>
                <a:spcPts val="0"/>
              </a:spcBef>
              <a:spcAft>
                <a:spcPts val="0"/>
              </a:spcAft>
              <a:buSzPts val="3200"/>
              <a:buNone/>
            </a:pPr>
            <a:r>
              <a:t/>
            </a:r>
            <a:endParaRPr b="0" sz="2900">
              <a:latin typeface="Nunito"/>
              <a:ea typeface="Nunito"/>
              <a:cs typeface="Nunito"/>
              <a:sym typeface="Nunito"/>
            </a:endParaRPr>
          </a:p>
          <a:p>
            <a:pPr indent="0" lvl="0" marL="0" rtl="0" algn="l">
              <a:lnSpc>
                <a:spcPct val="100000"/>
              </a:lnSpc>
              <a:spcBef>
                <a:spcPts val="0"/>
              </a:spcBef>
              <a:spcAft>
                <a:spcPts val="0"/>
              </a:spcAft>
              <a:buSzPts val="3200"/>
              <a:buNone/>
            </a:pPr>
            <a:r>
              <a:rPr lang="en-US" sz="3300">
                <a:latin typeface="Nunito"/>
                <a:ea typeface="Nunito"/>
                <a:cs typeface="Nunito"/>
                <a:sym typeface="Nunito"/>
              </a:rPr>
              <a:t>Problem  Statement</a:t>
            </a:r>
            <a:endParaRPr sz="3300">
              <a:latin typeface="Nunito"/>
              <a:ea typeface="Nunito"/>
              <a:cs typeface="Nunito"/>
              <a:sym typeface="Nunito"/>
            </a:endParaRPr>
          </a:p>
          <a:p>
            <a:pPr indent="0" lvl="0" marL="0" rtl="0" algn="l">
              <a:lnSpc>
                <a:spcPct val="100000"/>
              </a:lnSpc>
              <a:spcBef>
                <a:spcPts val="0"/>
              </a:spcBef>
              <a:spcAft>
                <a:spcPts val="0"/>
              </a:spcAft>
              <a:buSzPts val="3200"/>
              <a:buNone/>
            </a:pPr>
            <a:r>
              <a:t/>
            </a:r>
            <a:endParaRPr sz="1700">
              <a:latin typeface="Nunito"/>
              <a:ea typeface="Nunito"/>
              <a:cs typeface="Nunito"/>
              <a:sym typeface="Nunito"/>
            </a:endParaRPr>
          </a:p>
          <a:p>
            <a:pPr indent="0" lvl="0" marL="0" rtl="0" algn="l">
              <a:lnSpc>
                <a:spcPct val="100000"/>
              </a:lnSpc>
              <a:spcBef>
                <a:spcPts val="0"/>
              </a:spcBef>
              <a:spcAft>
                <a:spcPts val="0"/>
              </a:spcAft>
              <a:buSzPts val="3200"/>
              <a:buNone/>
            </a:pPr>
            <a:r>
              <a:rPr b="0" lang="en-US" sz="1600">
                <a:latin typeface="Nunito"/>
                <a:ea typeface="Nunito"/>
                <a:cs typeface="Nunito"/>
                <a:sym typeface="Nunito"/>
              </a:rPr>
              <a:t>With this app I want to try to make it easier for users to sort their garbage and create their own garbage type profile.</a:t>
            </a:r>
            <a:endParaRPr b="0" sz="1600">
              <a:latin typeface="Nunito"/>
              <a:ea typeface="Nunito"/>
              <a:cs typeface="Nunito"/>
              <a:sym typeface="Nunito"/>
            </a:endParaRPr>
          </a:p>
          <a:p>
            <a:pPr indent="0" lvl="0" marL="0" rtl="0" algn="l">
              <a:lnSpc>
                <a:spcPct val="100000"/>
              </a:lnSpc>
              <a:spcBef>
                <a:spcPts val="0"/>
              </a:spcBef>
              <a:spcAft>
                <a:spcPts val="0"/>
              </a:spcAft>
              <a:buSzPts val="3200"/>
              <a:buNone/>
            </a:pPr>
            <a:r>
              <a:t/>
            </a:r>
            <a:endParaRPr b="0" sz="3300">
              <a:latin typeface="Nunito"/>
              <a:ea typeface="Nunito"/>
              <a:cs typeface="Nunito"/>
              <a:sym typeface="Nunito"/>
            </a:endParaRPr>
          </a:p>
          <a:p>
            <a:pPr indent="0" lvl="0" marL="0" rtl="0" algn="l">
              <a:lnSpc>
                <a:spcPct val="100000"/>
              </a:lnSpc>
              <a:spcBef>
                <a:spcPts val="0"/>
              </a:spcBef>
              <a:spcAft>
                <a:spcPts val="0"/>
              </a:spcAft>
              <a:buSzPts val="3200"/>
              <a:buNone/>
            </a:pPr>
            <a:r>
              <a:t/>
            </a:r>
            <a:endParaRPr sz="3300">
              <a:latin typeface="Nunito"/>
              <a:ea typeface="Nunito"/>
              <a:cs typeface="Nunito"/>
              <a:sym typeface="Nunito"/>
            </a:endParaRPr>
          </a:p>
          <a:p>
            <a:pPr indent="0" lvl="0" marL="0" rtl="0" algn="l">
              <a:lnSpc>
                <a:spcPct val="100000"/>
              </a:lnSpc>
              <a:spcBef>
                <a:spcPts val="0"/>
              </a:spcBef>
              <a:spcAft>
                <a:spcPts val="0"/>
              </a:spcAft>
              <a:buSzPts val="3200"/>
              <a:buNone/>
            </a:pPr>
            <a:r>
              <a:t/>
            </a:r>
            <a:endParaRPr sz="3300">
              <a:latin typeface="Nunito"/>
              <a:ea typeface="Nunito"/>
              <a:cs typeface="Nunito"/>
              <a:sym typeface="Nunito"/>
            </a:endParaRPr>
          </a:p>
          <a:p>
            <a:pPr indent="0" lvl="0" marL="0" rtl="0" algn="l">
              <a:lnSpc>
                <a:spcPct val="100000"/>
              </a:lnSpc>
              <a:spcBef>
                <a:spcPts val="0"/>
              </a:spcBef>
              <a:spcAft>
                <a:spcPts val="0"/>
              </a:spcAft>
              <a:buSzPts val="3200"/>
              <a:buNone/>
            </a:pPr>
            <a:r>
              <a:t/>
            </a:r>
            <a:endParaRPr sz="3300">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sp>
        <p:nvSpPr>
          <p:cNvPr id="2075" name="Google Shape;2075;p5"/>
          <p:cNvSpPr txBox="1"/>
          <p:nvPr>
            <p:ph type="title"/>
          </p:nvPr>
        </p:nvSpPr>
        <p:spPr>
          <a:xfrm>
            <a:off x="645860" y="1262563"/>
            <a:ext cx="4717200" cy="243930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7200">
                <a:latin typeface="Nunito"/>
                <a:ea typeface="Nunito"/>
                <a:cs typeface="Nunito"/>
                <a:sym typeface="Nunito"/>
              </a:rPr>
              <a:t>01</a:t>
            </a:r>
            <a:br>
              <a:rPr lang="en-US" sz="4000">
                <a:latin typeface="Nunito"/>
                <a:ea typeface="Nunito"/>
                <a:cs typeface="Nunito"/>
                <a:sym typeface="Nunito"/>
              </a:rPr>
            </a:br>
            <a:br>
              <a:rPr lang="en-US" sz="4000">
                <a:solidFill>
                  <a:schemeClr val="dk1"/>
                </a:solidFill>
                <a:latin typeface="Nunito"/>
                <a:ea typeface="Nunito"/>
                <a:cs typeface="Nunito"/>
                <a:sym typeface="Nunito"/>
              </a:rPr>
            </a:br>
            <a:r>
              <a:rPr lang="en-US" sz="4000">
                <a:solidFill>
                  <a:schemeClr val="dk1"/>
                </a:solidFill>
                <a:latin typeface="Nunito"/>
                <a:ea typeface="Nunito"/>
                <a:cs typeface="Nunito"/>
                <a:sym typeface="Nunito"/>
              </a:rPr>
              <a:t>Project Description</a:t>
            </a:r>
            <a:endParaRPr sz="4000"/>
          </a:p>
        </p:txBody>
      </p:sp>
      <p:grpSp>
        <p:nvGrpSpPr>
          <p:cNvPr id="2076" name="Google Shape;2076;p5"/>
          <p:cNvGrpSpPr/>
          <p:nvPr/>
        </p:nvGrpSpPr>
        <p:grpSpPr>
          <a:xfrm>
            <a:off x="6461701" y="1883103"/>
            <a:ext cx="1049515" cy="1377290"/>
            <a:chOff x="4500475" y="2721350"/>
            <a:chExt cx="338925" cy="444775"/>
          </a:xfrm>
        </p:grpSpPr>
        <p:sp>
          <p:nvSpPr>
            <p:cNvPr id="2077" name="Google Shape;2077;p5"/>
            <p:cNvSpPr/>
            <p:nvPr/>
          </p:nvSpPr>
          <p:spPr>
            <a:xfrm>
              <a:off x="4500475" y="2721350"/>
              <a:ext cx="338925" cy="444775"/>
            </a:xfrm>
            <a:custGeom>
              <a:rect b="b" l="l" r="r" t="t"/>
              <a:pathLst>
                <a:path extrusionOk="0" h="17791" w="13557">
                  <a:moveTo>
                    <a:pt x="8860" y="2064"/>
                  </a:moveTo>
                  <a:lnTo>
                    <a:pt x="9038" y="2242"/>
                  </a:lnTo>
                  <a:cubicBezTo>
                    <a:pt x="9500" y="2811"/>
                    <a:pt x="10212" y="3132"/>
                    <a:pt x="10959" y="3132"/>
                  </a:cubicBezTo>
                  <a:lnTo>
                    <a:pt x="11493" y="3132"/>
                  </a:lnTo>
                  <a:lnTo>
                    <a:pt x="11493" y="9856"/>
                  </a:lnTo>
                  <a:cubicBezTo>
                    <a:pt x="11493" y="12596"/>
                    <a:pt x="9607" y="15015"/>
                    <a:pt x="6903" y="15656"/>
                  </a:cubicBezTo>
                  <a:lnTo>
                    <a:pt x="6689" y="15656"/>
                  </a:lnTo>
                  <a:cubicBezTo>
                    <a:pt x="3985" y="15015"/>
                    <a:pt x="2099" y="12596"/>
                    <a:pt x="2099" y="9856"/>
                  </a:cubicBezTo>
                  <a:lnTo>
                    <a:pt x="2099" y="3132"/>
                  </a:lnTo>
                  <a:lnTo>
                    <a:pt x="2633" y="3132"/>
                  </a:lnTo>
                  <a:cubicBezTo>
                    <a:pt x="3380" y="3132"/>
                    <a:pt x="4092" y="2811"/>
                    <a:pt x="4554" y="2242"/>
                  </a:cubicBezTo>
                  <a:lnTo>
                    <a:pt x="4732" y="2064"/>
                  </a:lnTo>
                  <a:close/>
                  <a:moveTo>
                    <a:pt x="3096" y="0"/>
                  </a:moveTo>
                  <a:lnTo>
                    <a:pt x="3096" y="534"/>
                  </a:lnTo>
                  <a:cubicBezTo>
                    <a:pt x="3096" y="819"/>
                    <a:pt x="2882" y="1068"/>
                    <a:pt x="2598" y="1068"/>
                  </a:cubicBezTo>
                  <a:lnTo>
                    <a:pt x="0" y="1068"/>
                  </a:lnTo>
                  <a:lnTo>
                    <a:pt x="36" y="9856"/>
                  </a:lnTo>
                  <a:cubicBezTo>
                    <a:pt x="0" y="13770"/>
                    <a:pt x="2847" y="17115"/>
                    <a:pt x="6689" y="17791"/>
                  </a:cubicBezTo>
                  <a:lnTo>
                    <a:pt x="6867" y="17791"/>
                  </a:lnTo>
                  <a:cubicBezTo>
                    <a:pt x="10710" y="17115"/>
                    <a:pt x="13556" y="13770"/>
                    <a:pt x="13521" y="9856"/>
                  </a:cubicBezTo>
                  <a:lnTo>
                    <a:pt x="13521" y="1068"/>
                  </a:lnTo>
                  <a:lnTo>
                    <a:pt x="10923" y="1068"/>
                  </a:lnTo>
                  <a:cubicBezTo>
                    <a:pt x="10639" y="1068"/>
                    <a:pt x="10425" y="819"/>
                    <a:pt x="10390" y="534"/>
                  </a:cubicBezTo>
                  <a:lnTo>
                    <a:pt x="1039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5"/>
            <p:cNvSpPr/>
            <p:nvPr/>
          </p:nvSpPr>
          <p:spPr>
            <a:xfrm>
              <a:off x="4578750" y="2799625"/>
              <a:ext cx="183250" cy="286450"/>
            </a:xfrm>
            <a:custGeom>
              <a:rect b="b" l="l" r="r" t="t"/>
              <a:pathLst>
                <a:path extrusionOk="0" h="11458" w="7330">
                  <a:moveTo>
                    <a:pt x="3665" y="819"/>
                  </a:moveTo>
                  <a:lnTo>
                    <a:pt x="4021" y="1175"/>
                  </a:lnTo>
                  <a:cubicBezTo>
                    <a:pt x="5195" y="2349"/>
                    <a:pt x="6262" y="3665"/>
                    <a:pt x="6262" y="5409"/>
                  </a:cubicBezTo>
                  <a:cubicBezTo>
                    <a:pt x="6262" y="6192"/>
                    <a:pt x="5978" y="7188"/>
                    <a:pt x="4163" y="8149"/>
                  </a:cubicBezTo>
                  <a:lnTo>
                    <a:pt x="4163" y="9429"/>
                  </a:lnTo>
                  <a:lnTo>
                    <a:pt x="3131" y="9429"/>
                  </a:lnTo>
                  <a:lnTo>
                    <a:pt x="3131" y="8149"/>
                  </a:lnTo>
                  <a:cubicBezTo>
                    <a:pt x="1317" y="7188"/>
                    <a:pt x="1032" y="6227"/>
                    <a:pt x="1032" y="5409"/>
                  </a:cubicBezTo>
                  <a:cubicBezTo>
                    <a:pt x="1032" y="3772"/>
                    <a:pt x="1922" y="2527"/>
                    <a:pt x="3274" y="1175"/>
                  </a:cubicBezTo>
                  <a:lnTo>
                    <a:pt x="3309" y="1175"/>
                  </a:lnTo>
                  <a:lnTo>
                    <a:pt x="3665" y="819"/>
                  </a:lnTo>
                  <a:close/>
                  <a:moveTo>
                    <a:pt x="2064" y="1"/>
                  </a:moveTo>
                  <a:cubicBezTo>
                    <a:pt x="1495" y="534"/>
                    <a:pt x="783" y="890"/>
                    <a:pt x="36" y="997"/>
                  </a:cubicBezTo>
                  <a:lnTo>
                    <a:pt x="36" y="6725"/>
                  </a:lnTo>
                  <a:cubicBezTo>
                    <a:pt x="0" y="8967"/>
                    <a:pt x="1495" y="10888"/>
                    <a:pt x="3665" y="11458"/>
                  </a:cubicBezTo>
                  <a:cubicBezTo>
                    <a:pt x="5836" y="10888"/>
                    <a:pt x="7330" y="8967"/>
                    <a:pt x="7330" y="6725"/>
                  </a:cubicBezTo>
                  <a:lnTo>
                    <a:pt x="7330" y="997"/>
                  </a:lnTo>
                  <a:cubicBezTo>
                    <a:pt x="6547" y="890"/>
                    <a:pt x="5836" y="534"/>
                    <a:pt x="53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5"/>
            <p:cNvSpPr/>
            <p:nvPr/>
          </p:nvSpPr>
          <p:spPr>
            <a:xfrm>
              <a:off x="4631225" y="2856550"/>
              <a:ext cx="78300" cy="116550"/>
            </a:xfrm>
            <a:custGeom>
              <a:rect b="b" l="l" r="r" t="t"/>
              <a:pathLst>
                <a:path extrusionOk="0" h="4662" w="3132">
                  <a:moveTo>
                    <a:pt x="1566" y="1"/>
                  </a:moveTo>
                  <a:cubicBezTo>
                    <a:pt x="605" y="1033"/>
                    <a:pt x="1" y="1993"/>
                    <a:pt x="1" y="3132"/>
                  </a:cubicBezTo>
                  <a:cubicBezTo>
                    <a:pt x="1" y="3452"/>
                    <a:pt x="1" y="3986"/>
                    <a:pt x="1032" y="4662"/>
                  </a:cubicBezTo>
                  <a:lnTo>
                    <a:pt x="1032" y="1886"/>
                  </a:lnTo>
                  <a:lnTo>
                    <a:pt x="2100" y="1886"/>
                  </a:lnTo>
                  <a:lnTo>
                    <a:pt x="2100" y="4662"/>
                  </a:lnTo>
                  <a:cubicBezTo>
                    <a:pt x="3132" y="3986"/>
                    <a:pt x="3132" y="3416"/>
                    <a:pt x="3132" y="3132"/>
                  </a:cubicBezTo>
                  <a:cubicBezTo>
                    <a:pt x="3132" y="1993"/>
                    <a:pt x="2527" y="1033"/>
                    <a:pt x="156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6"/>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3200">
                <a:solidFill>
                  <a:schemeClr val="dk1"/>
                </a:solidFill>
                <a:latin typeface="Nunito"/>
                <a:ea typeface="Nunito"/>
                <a:cs typeface="Nunito"/>
                <a:sym typeface="Nunito"/>
              </a:rPr>
              <a:t>Project Description</a:t>
            </a:r>
            <a:endParaRPr sz="3200">
              <a:latin typeface="Black Han Sans"/>
              <a:ea typeface="Black Han Sans"/>
              <a:cs typeface="Black Han Sans"/>
              <a:sym typeface="Black Han Sans"/>
            </a:endParaRPr>
          </a:p>
        </p:txBody>
      </p:sp>
      <p:sp>
        <p:nvSpPr>
          <p:cNvPr id="2085" name="Google Shape;2085;p6"/>
          <p:cNvSpPr txBox="1"/>
          <p:nvPr>
            <p:ph idx="1" type="body"/>
          </p:nvPr>
        </p:nvSpPr>
        <p:spPr>
          <a:xfrm>
            <a:off x="720000" y="1152475"/>
            <a:ext cx="7166700" cy="3416400"/>
          </a:xfrm>
          <a:prstGeom prst="rect">
            <a:avLst/>
          </a:prstGeom>
          <a:noFill/>
          <a:ln>
            <a:noFill/>
          </a:ln>
        </p:spPr>
        <p:txBody>
          <a:bodyPr anchorCtr="0" anchor="t" bIns="91425" lIns="91425" spcFirstLastPara="1" rIns="91425" wrap="square" tIns="91425">
            <a:noAutofit/>
          </a:bodyPr>
          <a:lstStyle/>
          <a:p>
            <a:pPr indent="0" lvl="0" marL="152400" rtl="0" algn="l">
              <a:lnSpc>
                <a:spcPct val="100000"/>
              </a:lnSpc>
              <a:spcBef>
                <a:spcPts val="0"/>
              </a:spcBef>
              <a:spcAft>
                <a:spcPts val="0"/>
              </a:spcAft>
              <a:buSzPts val="1200"/>
              <a:buNone/>
            </a:pPr>
            <a:r>
              <a:rPr b="0" i="0" lang="en-US" sz="1600">
                <a:solidFill>
                  <a:srgbClr val="24292F"/>
                </a:solidFill>
                <a:latin typeface="Nunito"/>
                <a:ea typeface="Nunito"/>
                <a:cs typeface="Nunito"/>
                <a:sym typeface="Nunito"/>
              </a:rPr>
              <a:t>“</a:t>
            </a:r>
            <a:r>
              <a:rPr b="0" i="0" lang="en-US" sz="2400">
                <a:solidFill>
                  <a:srgbClr val="24292F"/>
                </a:solidFill>
                <a:latin typeface="Nunito"/>
                <a:ea typeface="Nunito"/>
                <a:cs typeface="Nunito"/>
                <a:sym typeface="Nunito"/>
              </a:rPr>
              <a:t>Gsorting</a:t>
            </a:r>
            <a:r>
              <a:rPr b="0" i="0" lang="en-US" sz="1600">
                <a:solidFill>
                  <a:srgbClr val="24292F"/>
                </a:solidFill>
                <a:latin typeface="Nunito"/>
                <a:ea typeface="Nunito"/>
                <a:cs typeface="Nunito"/>
                <a:sym typeface="Nunito"/>
              </a:rPr>
              <a:t>” is a mobile application developed by Pace University students for CS 691 and CS 692 projects. </a:t>
            </a:r>
            <a:endParaRPr/>
          </a:p>
          <a:p>
            <a:pPr indent="0" lvl="0" marL="152400" rtl="0" algn="l">
              <a:lnSpc>
                <a:spcPct val="100000"/>
              </a:lnSpc>
              <a:spcBef>
                <a:spcPts val="0"/>
              </a:spcBef>
              <a:spcAft>
                <a:spcPts val="0"/>
              </a:spcAft>
              <a:buSzPts val="1200"/>
              <a:buNone/>
            </a:pPr>
            <a:r>
              <a:t/>
            </a:r>
            <a:endParaRPr b="0" i="0" sz="1600">
              <a:solidFill>
                <a:srgbClr val="24292F"/>
              </a:solidFill>
              <a:latin typeface="Nunito"/>
              <a:ea typeface="Nunito"/>
              <a:cs typeface="Nunito"/>
              <a:sym typeface="Nunito"/>
            </a:endParaRPr>
          </a:p>
          <a:p>
            <a:pPr indent="0" lvl="0" marL="152400" rtl="0" algn="l">
              <a:lnSpc>
                <a:spcPct val="100000"/>
              </a:lnSpc>
              <a:spcBef>
                <a:spcPts val="0"/>
              </a:spcBef>
              <a:spcAft>
                <a:spcPts val="0"/>
              </a:spcAft>
              <a:buSzPts val="1200"/>
              <a:buNone/>
            </a:pPr>
            <a:r>
              <a:t/>
            </a:r>
            <a:endParaRPr b="0" i="0" sz="1600">
              <a:solidFill>
                <a:srgbClr val="24292F"/>
              </a:solidFill>
              <a:latin typeface="Nunito"/>
              <a:ea typeface="Nunito"/>
              <a:cs typeface="Nunito"/>
              <a:sym typeface="Nunito"/>
            </a:endParaRPr>
          </a:p>
          <a:p>
            <a:pPr indent="-285750" lvl="0" marL="438150" rtl="0" algn="l">
              <a:lnSpc>
                <a:spcPct val="100000"/>
              </a:lnSpc>
              <a:spcBef>
                <a:spcPts val="0"/>
              </a:spcBef>
              <a:spcAft>
                <a:spcPts val="0"/>
              </a:spcAft>
              <a:buSzPts val="1200"/>
              <a:buFont typeface="Arial"/>
              <a:buChar char="•"/>
            </a:pPr>
            <a:r>
              <a:rPr lang="en-US" sz="1600">
                <a:solidFill>
                  <a:srgbClr val="24292F"/>
                </a:solidFill>
                <a:latin typeface="Nunito"/>
                <a:ea typeface="Nunito"/>
                <a:cs typeface="Nunito"/>
                <a:sym typeface="Nunito"/>
              </a:rPr>
              <a:t>P</a:t>
            </a:r>
            <a:r>
              <a:rPr b="0" i="0" lang="en-US" sz="1600">
                <a:solidFill>
                  <a:srgbClr val="24292F"/>
                </a:solidFill>
                <a:latin typeface="Nunito"/>
                <a:ea typeface="Nunito"/>
                <a:cs typeface="Nunito"/>
                <a:sym typeface="Nunito"/>
              </a:rPr>
              <a:t>rimary goal- Identify waste types and give disposal recommendations</a:t>
            </a:r>
            <a:endParaRPr/>
          </a:p>
          <a:p>
            <a:pPr indent="-209550" lvl="0" marL="438150" rtl="0" algn="l">
              <a:lnSpc>
                <a:spcPct val="100000"/>
              </a:lnSpc>
              <a:spcBef>
                <a:spcPts val="0"/>
              </a:spcBef>
              <a:spcAft>
                <a:spcPts val="0"/>
              </a:spcAft>
              <a:buSzPts val="1200"/>
              <a:buFont typeface="Arial"/>
              <a:buNone/>
            </a:pPr>
            <a:r>
              <a:t/>
            </a:r>
            <a:endParaRPr b="0" i="0" sz="1600">
              <a:solidFill>
                <a:srgbClr val="24292F"/>
              </a:solidFill>
              <a:latin typeface="Nunito"/>
              <a:ea typeface="Nunito"/>
              <a:cs typeface="Nunito"/>
              <a:sym typeface="Nunito"/>
            </a:endParaRPr>
          </a:p>
          <a:p>
            <a:pPr indent="-285750" lvl="0" marL="438150" rtl="0" algn="l">
              <a:lnSpc>
                <a:spcPct val="100000"/>
              </a:lnSpc>
              <a:spcBef>
                <a:spcPts val="0"/>
              </a:spcBef>
              <a:spcAft>
                <a:spcPts val="0"/>
              </a:spcAft>
              <a:buSzPts val="1200"/>
              <a:buFont typeface="Arial"/>
              <a:buChar char="•"/>
            </a:pPr>
            <a:r>
              <a:rPr b="0" i="0" lang="en-US" sz="1600">
                <a:solidFill>
                  <a:srgbClr val="24292F"/>
                </a:solidFill>
                <a:latin typeface="Nunito"/>
                <a:ea typeface="Nunito"/>
                <a:cs typeface="Nunito"/>
                <a:sym typeface="Nunito"/>
              </a:rPr>
              <a:t>Feature Function- text search and photo scan search. </a:t>
            </a:r>
            <a:endParaRPr/>
          </a:p>
          <a:p>
            <a:pPr indent="-209550" lvl="0" marL="438150" rtl="0" algn="l">
              <a:lnSpc>
                <a:spcPct val="100000"/>
              </a:lnSpc>
              <a:spcBef>
                <a:spcPts val="0"/>
              </a:spcBef>
              <a:spcAft>
                <a:spcPts val="0"/>
              </a:spcAft>
              <a:buSzPts val="1200"/>
              <a:buFont typeface="Arial"/>
              <a:buNone/>
            </a:pPr>
            <a:r>
              <a:t/>
            </a:r>
            <a:endParaRPr b="0" i="0" sz="1600">
              <a:solidFill>
                <a:srgbClr val="24292F"/>
              </a:solidFill>
              <a:latin typeface="Nunito"/>
              <a:ea typeface="Nunito"/>
              <a:cs typeface="Nunito"/>
              <a:sym typeface="Nunito"/>
            </a:endParaRPr>
          </a:p>
          <a:p>
            <a:pPr indent="-285750" lvl="0" marL="438150" rtl="0" algn="l">
              <a:lnSpc>
                <a:spcPct val="100000"/>
              </a:lnSpc>
              <a:spcBef>
                <a:spcPts val="0"/>
              </a:spcBef>
              <a:spcAft>
                <a:spcPts val="0"/>
              </a:spcAft>
              <a:buSzPts val="1200"/>
              <a:buFont typeface="Arial"/>
              <a:buChar char="•"/>
            </a:pPr>
            <a:r>
              <a:rPr lang="en-US" sz="1600">
                <a:solidFill>
                  <a:srgbClr val="24292F"/>
                </a:solidFill>
              </a:rPr>
              <a:t>Better- Intuitive interface and user-friendly design, easier to use! Added trash note function to help users manage trash at home</a:t>
            </a:r>
            <a:endParaRPr/>
          </a:p>
        </p:txBody>
      </p:sp>
      <p:sp>
        <p:nvSpPr>
          <p:cNvPr id="2086" name="Google Shape;2086;p6"/>
          <p:cNvSpPr/>
          <p:nvPr/>
        </p:nvSpPr>
        <p:spPr>
          <a:xfrm>
            <a:off x="9208449" y="4706468"/>
            <a:ext cx="60146" cy="51479"/>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0" name="Shape 2090"/>
        <p:cNvGrpSpPr/>
        <p:nvPr/>
      </p:nvGrpSpPr>
      <p:grpSpPr>
        <a:xfrm>
          <a:off x="0" y="0"/>
          <a:ext cx="0" cy="0"/>
          <a:chOff x="0" y="0"/>
          <a:chExt cx="0" cy="0"/>
        </a:xfrm>
      </p:grpSpPr>
      <p:sp>
        <p:nvSpPr>
          <p:cNvPr id="2091" name="Google Shape;2091;p7"/>
          <p:cNvSpPr txBox="1"/>
          <p:nvPr>
            <p:ph type="title"/>
          </p:nvPr>
        </p:nvSpPr>
        <p:spPr>
          <a:xfrm>
            <a:off x="2391900" y="2268150"/>
            <a:ext cx="4360200" cy="60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4400">
                <a:solidFill>
                  <a:schemeClr val="dk1"/>
                </a:solidFill>
                <a:latin typeface="Nunito"/>
                <a:ea typeface="Nunito"/>
                <a:cs typeface="Nunito"/>
                <a:sym typeface="Nunito"/>
              </a:rPr>
              <a:t>MVP</a:t>
            </a:r>
            <a:endParaRPr/>
          </a:p>
        </p:txBody>
      </p:sp>
      <p:sp>
        <p:nvSpPr>
          <p:cNvPr id="2092" name="Google Shape;2092;p7"/>
          <p:cNvSpPr txBox="1"/>
          <p:nvPr>
            <p:ph idx="2" type="title"/>
          </p:nvPr>
        </p:nvSpPr>
        <p:spPr>
          <a:xfrm>
            <a:off x="3953400" y="1097975"/>
            <a:ext cx="12372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latin typeface="Nunito"/>
                <a:ea typeface="Nunito"/>
                <a:cs typeface="Nunito"/>
                <a:sym typeface="Nunito"/>
              </a:rPr>
              <a:t>02</a:t>
            </a:r>
            <a:endParaRPr>
              <a:latin typeface="Nunito"/>
              <a:ea typeface="Nunito"/>
              <a:cs typeface="Nunito"/>
              <a:sym typeface="Nunito"/>
            </a:endParaRPr>
          </a:p>
        </p:txBody>
      </p:sp>
      <p:grpSp>
        <p:nvGrpSpPr>
          <p:cNvPr id="2093" name="Google Shape;2093;p7"/>
          <p:cNvGrpSpPr/>
          <p:nvPr/>
        </p:nvGrpSpPr>
        <p:grpSpPr>
          <a:xfrm>
            <a:off x="647308" y="-65378"/>
            <a:ext cx="2302558" cy="2429107"/>
            <a:chOff x="647308" y="-65378"/>
            <a:chExt cx="2302558" cy="2429107"/>
          </a:xfrm>
        </p:grpSpPr>
        <p:sp>
          <p:nvSpPr>
            <p:cNvPr id="2094" name="Google Shape;2094;p7"/>
            <p:cNvSpPr/>
            <p:nvPr/>
          </p:nvSpPr>
          <p:spPr>
            <a:xfrm rot="1519423">
              <a:off x="985782" y="274343"/>
              <a:ext cx="1598294" cy="1790848"/>
            </a:xfrm>
            <a:custGeom>
              <a:rect b="b" l="l" r="r" t="t"/>
              <a:pathLst>
                <a:path extrusionOk="0" h="47600" w="42482">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95" name="Google Shape;2095;p7"/>
            <p:cNvPicPr preferRelativeResize="0"/>
            <p:nvPr/>
          </p:nvPicPr>
          <p:blipFill rotWithShape="1">
            <a:blip r:embed="rId3">
              <a:alphaModFix/>
            </a:blip>
            <a:srcRect b="8517" l="14624" r="18805" t="0"/>
            <a:stretch/>
          </p:blipFill>
          <p:spPr>
            <a:xfrm rot="1519324">
              <a:off x="976696" y="194414"/>
              <a:ext cx="1643782" cy="1909523"/>
            </a:xfrm>
            <a:prstGeom prst="rect">
              <a:avLst/>
            </a:prstGeom>
            <a:noFill/>
            <a:ln>
              <a:noFill/>
            </a:ln>
          </p:spPr>
        </p:pic>
      </p:grpSp>
      <p:grpSp>
        <p:nvGrpSpPr>
          <p:cNvPr id="2096" name="Google Shape;2096;p7"/>
          <p:cNvGrpSpPr/>
          <p:nvPr/>
        </p:nvGrpSpPr>
        <p:grpSpPr>
          <a:xfrm>
            <a:off x="6858469" y="1475098"/>
            <a:ext cx="1812339" cy="2598591"/>
            <a:chOff x="6858469" y="1475098"/>
            <a:chExt cx="1812339" cy="2598591"/>
          </a:xfrm>
        </p:grpSpPr>
        <p:sp>
          <p:nvSpPr>
            <p:cNvPr id="2097" name="Google Shape;2097;p7"/>
            <p:cNvSpPr/>
            <p:nvPr/>
          </p:nvSpPr>
          <p:spPr>
            <a:xfrm rot="-1126475">
              <a:off x="7263191" y="1637044"/>
              <a:ext cx="943046" cy="2245083"/>
            </a:xfrm>
            <a:custGeom>
              <a:rect b="b" l="l" r="r" t="t"/>
              <a:pathLst>
                <a:path extrusionOk="0" h="66535" w="27948">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98" name="Google Shape;2098;p7"/>
            <p:cNvPicPr preferRelativeResize="0"/>
            <p:nvPr/>
          </p:nvPicPr>
          <p:blipFill rotWithShape="1">
            <a:blip r:embed="rId4">
              <a:alphaModFix/>
            </a:blip>
            <a:srcRect b="0" l="10778" r="10777" t="0"/>
            <a:stretch/>
          </p:blipFill>
          <p:spPr>
            <a:xfrm rot="-1126304">
              <a:off x="7209888" y="1590651"/>
              <a:ext cx="1109502" cy="2367486"/>
            </a:xfrm>
            <a:prstGeom prst="rect">
              <a:avLst/>
            </a:prstGeom>
            <a:noFill/>
            <a:ln>
              <a:noFill/>
            </a:ln>
          </p:spPr>
        </p:pic>
      </p:grpSp>
      <p:sp>
        <p:nvSpPr>
          <p:cNvPr id="2099" name="Google Shape;2099;p7"/>
          <p:cNvSpPr/>
          <p:nvPr/>
        </p:nvSpPr>
        <p:spPr>
          <a:xfrm rot="1549837">
            <a:off x="1191790" y="1063165"/>
            <a:ext cx="790832" cy="793349"/>
          </a:xfrm>
          <a:prstGeom prst="ellipse">
            <a:avLst/>
          </a:prstGeom>
          <a:blipFill rotWithShape="1">
            <a:blip r:embed="rId5">
              <a:alphaModFix/>
            </a:blip>
            <a:stretch>
              <a:fillRect b="0" l="0" r="0" t="0"/>
            </a:stretch>
          </a:blipFill>
          <a:ln cap="flat" cmpd="sng" w="25400">
            <a:solidFill>
              <a:srgbClr val="BABA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00" name="Google Shape;2100;p7"/>
          <p:cNvSpPr txBox="1"/>
          <p:nvPr/>
        </p:nvSpPr>
        <p:spPr>
          <a:xfrm rot="1364539">
            <a:off x="7388192" y="3192347"/>
            <a:ext cx="138945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B2B244"/>
                </a:solidFill>
                <a:latin typeface="Short Stack"/>
                <a:ea typeface="Short Stack"/>
                <a:cs typeface="Short Stack"/>
                <a:sym typeface="Short Stack"/>
              </a:rPr>
              <a:t>Gsorting</a:t>
            </a:r>
            <a:endParaRPr b="0" i="0" sz="1200" u="none" cap="none" strike="noStrike">
              <a:solidFill>
                <a:srgbClr val="B2B244"/>
              </a:solidFill>
              <a:latin typeface="Short Stack"/>
              <a:ea typeface="Short Stack"/>
              <a:cs typeface="Short Stack"/>
              <a:sym typeface="Short Stack"/>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Zero Waste Tote Bags MK Plan by Slidesgo">
  <a:themeElements>
    <a:clrScheme name="Simple Light">
      <a:dk1>
        <a:srgbClr val="2C1E14"/>
      </a:dk1>
      <a:lt1>
        <a:srgbClr val="F1E8D9"/>
      </a:lt1>
      <a:dk2>
        <a:srgbClr val="635959"/>
      </a:dk2>
      <a:lt2>
        <a:srgbClr val="B2B244"/>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